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3" r:id="rId1"/>
  </p:sldMasterIdLst>
  <p:notesMasterIdLst>
    <p:notesMasterId r:id="rId62"/>
  </p:notesMasterIdLst>
  <p:sldIdLst>
    <p:sldId id="666" r:id="rId2"/>
    <p:sldId id="692" r:id="rId3"/>
    <p:sldId id="728" r:id="rId4"/>
    <p:sldId id="731" r:id="rId5"/>
    <p:sldId id="759" r:id="rId6"/>
    <p:sldId id="693" r:id="rId7"/>
    <p:sldId id="734" r:id="rId8"/>
    <p:sldId id="743" r:id="rId9"/>
    <p:sldId id="744" r:id="rId10"/>
    <p:sldId id="751" r:id="rId11"/>
    <p:sldId id="554" r:id="rId12"/>
    <p:sldId id="555" r:id="rId13"/>
    <p:sldId id="526" r:id="rId14"/>
    <p:sldId id="532" r:id="rId15"/>
    <p:sldId id="531" r:id="rId16"/>
    <p:sldId id="755" r:id="rId17"/>
    <p:sldId id="756" r:id="rId18"/>
    <p:sldId id="750" r:id="rId19"/>
    <p:sldId id="650" r:id="rId20"/>
    <p:sldId id="754" r:id="rId21"/>
    <p:sldId id="629" r:id="rId22"/>
    <p:sldId id="752" r:id="rId23"/>
    <p:sldId id="753" r:id="rId24"/>
    <p:sldId id="742" r:id="rId25"/>
    <p:sldId id="726" r:id="rId26"/>
    <p:sldId id="760" r:id="rId27"/>
    <p:sldId id="560" r:id="rId28"/>
    <p:sldId id="585" r:id="rId29"/>
    <p:sldId id="662" r:id="rId30"/>
    <p:sldId id="664" r:id="rId31"/>
    <p:sldId id="663" r:id="rId32"/>
    <p:sldId id="578" r:id="rId33"/>
    <p:sldId id="579" r:id="rId34"/>
    <p:sldId id="745" r:id="rId35"/>
    <p:sldId id="735" r:id="rId36"/>
    <p:sldId id="729" r:id="rId37"/>
    <p:sldId id="741" r:id="rId38"/>
    <p:sldId id="576" r:id="rId39"/>
    <p:sldId id="738" r:id="rId40"/>
    <p:sldId id="524" r:id="rId41"/>
    <p:sldId id="732" r:id="rId42"/>
    <p:sldId id="737" r:id="rId43"/>
    <p:sldId id="739" r:id="rId44"/>
    <p:sldId id="717" r:id="rId45"/>
    <p:sldId id="740" r:id="rId46"/>
    <p:sldId id="730" r:id="rId47"/>
    <p:sldId id="747" r:id="rId48"/>
    <p:sldId id="748" r:id="rId49"/>
    <p:sldId id="695" r:id="rId50"/>
    <p:sldId id="749" r:id="rId51"/>
    <p:sldId id="733" r:id="rId52"/>
    <p:sldId id="758" r:id="rId53"/>
    <p:sldId id="757" r:id="rId54"/>
    <p:sldId id="746" r:id="rId55"/>
    <p:sldId id="725" r:id="rId56"/>
    <p:sldId id="736" r:id="rId57"/>
    <p:sldId id="762" r:id="rId58"/>
    <p:sldId id="761" r:id="rId59"/>
    <p:sldId id="727" r:id="rId60"/>
    <p:sldId id="655" r:id="rId61"/>
  </p:sldIdLst>
  <p:sldSz cx="24377650" cy="13716000"/>
  <p:notesSz cx="6858000" cy="9144000"/>
  <p:embeddedFontLst>
    <p:embeddedFont>
      <p:font typeface="Montserrat" panose="02000505000000020004" pitchFamily="2" charset="77"/>
      <p:regular r:id="rId63"/>
      <p:bold r:id="rId64"/>
    </p:embeddedFont>
    <p:embeddedFont>
      <p:font typeface="Source Sans Pro" panose="020B0503030403020204" pitchFamily="34" charset="77"/>
      <p:regular r:id="rId65"/>
      <p:bold r:id="rId66"/>
      <p:italic r:id="rId67"/>
      <p:boldItalic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00"/>
    <a:srgbClr val="0600FF"/>
    <a:srgbClr val="8A4E00"/>
    <a:srgbClr val="007850"/>
    <a:srgbClr val="FFC000"/>
    <a:srgbClr val="FD5F40"/>
    <a:srgbClr val="F9DE22"/>
    <a:srgbClr val="FFD958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55078D-660B-484F-A619-785C32E2733B}">
  <a:tblStyle styleId="{7D55078D-660B-484F-A619-785C32E2733B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E7E7E7"/>
          </a:solidFill>
        </a:fill>
      </a:tcStyle>
    </a:band1H>
    <a:band1V>
      <a:tcStyle>
        <a:tcBdr/>
        <a:fill>
          <a:solidFill>
            <a:srgbClr val="E7E7E7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BD5E51A-DC8B-4F1E-BDBE-6C595A67FAA6}" styleName="Table_1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FFE9E8"/>
          </a:solidFill>
        </a:fill>
      </a:tcStyle>
    </a:band1H>
    <a:band1V>
      <a:tcStyle>
        <a:tcBdr/>
        <a:fill>
          <a:solidFill>
            <a:srgbClr val="FFE9E8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D1E77B-CE43-481C-A341-AEFFAEBEF725}" styleName="Table_2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EFEFF0"/>
          </a:solidFill>
        </a:fill>
      </a:tcStyle>
    </a:band1H>
    <a:band1V>
      <a:tcStyle>
        <a:tcBdr/>
        <a:fill>
          <a:solidFill>
            <a:srgbClr val="EFEFF0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119966B-2AFB-4FB7-B421-DD72378FF5E0}" styleName="Table_3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F8F7F7"/>
          </a:solidFill>
        </a:fill>
      </a:tcStyle>
    </a:band1H>
    <a:band1V>
      <a:tcStyle>
        <a:tcBdr/>
        <a:fill>
          <a:solidFill>
            <a:srgbClr val="F8F7F7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FD9E53-EF9B-4A96-8BF4-A2E33BCC0914}" styleName="Table_4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7E7E7"/>
          </a:solidFill>
        </a:fill>
      </a:tcStyle>
    </a:wholeTbl>
    <a:band1H>
      <a:tcStyle>
        <a:tcBdr/>
        <a:fill>
          <a:solidFill>
            <a:srgbClr val="CCCCCC"/>
          </a:solidFill>
        </a:fill>
      </a:tcStyle>
    </a:band1H>
    <a:band1V>
      <a:tcStyle>
        <a:tcBdr/>
        <a:fill>
          <a:solidFill>
            <a:srgbClr val="CCCCCC"/>
          </a:solidFill>
        </a:fill>
      </a:tcStyle>
    </a:band1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128E107E-EE44-491B-9725-637A73915A59}" styleName="Table_5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8F7F7"/>
          </a:solidFill>
        </a:fill>
      </a:tcStyle>
    </a:wholeTbl>
    <a:band1H>
      <a:tcStyle>
        <a:tcBdr/>
        <a:fill>
          <a:solidFill>
            <a:srgbClr val="F0EFEF"/>
          </a:solidFill>
        </a:fill>
      </a:tcStyle>
    </a:band1H>
    <a:band1V>
      <a:tcStyle>
        <a:tcBdr/>
        <a:fill>
          <a:solidFill>
            <a:srgbClr val="F0EFEF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254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8F7F7"/>
          </a:solidFill>
        </a:fill>
      </a:tcStyle>
    </a:lastRow>
    <a:firstRow>
      <a:tcTxStyle b="on" i="off"/>
      <a:tcStyle>
        <a:tcBdr/>
        <a:fill>
          <a:solidFill>
            <a:srgbClr val="F8F7F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10"/>
    <p:restoredTop sz="94942"/>
  </p:normalViewPr>
  <p:slideViewPr>
    <p:cSldViewPr snapToGrid="0" snapToObjects="1">
      <p:cViewPr varScale="1">
        <p:scale>
          <a:sx n="59" d="100"/>
          <a:sy n="59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4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Biørn-Hansen" userId="f3adb44c-04fb-439e-8fac-7dab2e9da3ac" providerId="ADAL" clId="{D4E6A292-CEAE-2646-89E4-07292A17A7B4}"/>
    <pc:docChg chg="undo redo custSel addSld delSld modSld sldOrd">
      <pc:chgData name="Andreas Biørn-Hansen" userId="f3adb44c-04fb-439e-8fac-7dab2e9da3ac" providerId="ADAL" clId="{D4E6A292-CEAE-2646-89E4-07292A17A7B4}" dt="2018-09-21T12:10:30.695" v="11605" actId="2696"/>
      <pc:docMkLst>
        <pc:docMk/>
      </pc:docMkLst>
      <pc:sldChg chg="modSp add">
        <pc:chgData name="Andreas Biørn-Hansen" userId="f3adb44c-04fb-439e-8fac-7dab2e9da3ac" providerId="ADAL" clId="{D4E6A292-CEAE-2646-89E4-07292A17A7B4}" dt="2018-09-20T12:36:22.645" v="6521" actId="20577"/>
        <pc:sldMkLst>
          <pc:docMk/>
          <pc:sldMk cId="2378856717" sldId="655"/>
        </pc:sldMkLst>
        <pc:spChg chg="mod">
          <ac:chgData name="Andreas Biørn-Hansen" userId="f3adb44c-04fb-439e-8fac-7dab2e9da3ac" providerId="ADAL" clId="{D4E6A292-CEAE-2646-89E4-07292A17A7B4}" dt="2018-09-20T12:36:22.645" v="6521" actId="20577"/>
          <ac:spMkLst>
            <pc:docMk/>
            <pc:sldMk cId="2378856717" sldId="655"/>
            <ac:spMk id="27" creationId="{6774B17C-A847-D846-A5D4-290DA7DE2F4F}"/>
          </ac:spMkLst>
        </pc:spChg>
      </pc:sldChg>
      <pc:sldChg chg="modSp">
        <pc:chgData name="Andreas Biørn-Hansen" userId="f3adb44c-04fb-439e-8fac-7dab2e9da3ac" providerId="ADAL" clId="{D4E6A292-CEAE-2646-89E4-07292A17A7B4}" dt="2018-09-20T19:31:01.377" v="9163" actId="20577"/>
        <pc:sldMkLst>
          <pc:docMk/>
          <pc:sldMk cId="2148244044" sldId="666"/>
        </pc:sldMkLst>
        <pc:spChg chg="mod">
          <ac:chgData name="Andreas Biørn-Hansen" userId="f3adb44c-04fb-439e-8fac-7dab2e9da3ac" providerId="ADAL" clId="{D4E6A292-CEAE-2646-89E4-07292A17A7B4}" dt="2018-09-20T19:31:01.377" v="9163" actId="20577"/>
          <ac:spMkLst>
            <pc:docMk/>
            <pc:sldMk cId="2148244044" sldId="666"/>
            <ac:spMk id="30" creationId="{00000000-0000-0000-0000-000000000000}"/>
          </ac:spMkLst>
        </pc:spChg>
      </pc:sldChg>
    </pc:docChg>
  </pc:docChgLst>
  <pc:docChgLst>
    <pc:chgData name="Andreas Biørn-Hansen" userId="f3adb44c-04fb-439e-8fac-7dab2e9da3ac" providerId="ADAL" clId="{6ED02D1A-4A3C-854D-A948-918C4DFDD9D1}"/>
    <pc:docChg chg="undo redo custSel addSld delSld modSld sldOrd">
      <pc:chgData name="Andreas Biørn-Hansen" userId="f3adb44c-04fb-439e-8fac-7dab2e9da3ac" providerId="ADAL" clId="{6ED02D1A-4A3C-854D-A948-918C4DFDD9D1}" dt="2018-09-18T21:01:29.624" v="4035" actId="20577"/>
      <pc:docMkLst>
        <pc:docMk/>
      </pc:docMkLst>
      <pc:sldChg chg="modSp add setBg">
        <pc:chgData name="Andreas Biørn-Hansen" userId="f3adb44c-04fb-439e-8fac-7dab2e9da3ac" providerId="ADAL" clId="{6ED02D1A-4A3C-854D-A948-918C4DFDD9D1}" dt="2018-09-18T19:56:22.901" v="2431" actId="20577"/>
        <pc:sldMkLst>
          <pc:docMk/>
          <pc:sldMk cId="2148244044" sldId="666"/>
        </pc:sldMkLst>
        <pc:spChg chg="mod">
          <ac:chgData name="Andreas Biørn-Hansen" userId="f3adb44c-04fb-439e-8fac-7dab2e9da3ac" providerId="ADAL" clId="{6ED02D1A-4A3C-854D-A948-918C4DFDD9D1}" dt="2018-09-18T19:56:22.901" v="2431" actId="20577"/>
          <ac:spMkLst>
            <pc:docMk/>
            <pc:sldMk cId="2148244044" sldId="666"/>
            <ac:spMk id="30" creationId="{00000000-0000-0000-0000-000000000000}"/>
          </ac:spMkLst>
        </pc:spChg>
      </pc:sldChg>
      <pc:sldMasterChg chg="delSldLayout">
        <pc:chgData name="Andreas Biørn-Hansen" userId="f3adb44c-04fb-439e-8fac-7dab2e9da3ac" providerId="ADAL" clId="{6ED02D1A-4A3C-854D-A948-918C4DFDD9D1}" dt="2018-09-06T14:08:37.618" v="182" actId="2696"/>
        <pc:sldMasterMkLst>
          <pc:docMk/>
          <pc:sldMasterMk cId="0" sldId="2147483653"/>
        </pc:sldMasterMkLst>
      </pc:sldMasterChg>
    </pc:docChg>
  </pc:docChgLst>
  <pc:docChgLst>
    <pc:chgData name="Andreas Biørn-Hansen" userId="f3adb44c-04fb-439e-8fac-7dab2e9da3ac" providerId="ADAL" clId="{0F0D2382-0C30-E546-8A80-2DE4353CF455}"/>
    <pc:docChg chg="undo redo custSel addSld delSld modSld sldOrd">
      <pc:chgData name="Andreas Biørn-Hansen" userId="f3adb44c-04fb-439e-8fac-7dab2e9da3ac" providerId="ADAL" clId="{0F0D2382-0C30-E546-8A80-2DE4353CF455}" dt="2018-11-27T15:01:56.116" v="10655" actId="478"/>
      <pc:docMkLst>
        <pc:docMk/>
      </pc:docMkLst>
      <pc:sldChg chg="add">
        <pc:chgData name="Andreas Biørn-Hansen" userId="f3adb44c-04fb-439e-8fac-7dab2e9da3ac" providerId="ADAL" clId="{0F0D2382-0C30-E546-8A80-2DE4353CF455}" dt="2018-11-26T20:17:53.382" v="6164"/>
        <pc:sldMkLst>
          <pc:docMk/>
          <pc:sldMk cId="3537383515" sldId="524"/>
        </pc:sldMkLst>
      </pc:sldChg>
      <pc:sldChg chg="delSp modSp add delAnim">
        <pc:chgData name="Andreas Biørn-Hansen" userId="f3adb44c-04fb-439e-8fac-7dab2e9da3ac" providerId="ADAL" clId="{0F0D2382-0C30-E546-8A80-2DE4353CF455}" dt="2018-11-27T06:27:05.597" v="7939" actId="20577"/>
        <pc:sldMkLst>
          <pc:docMk/>
          <pc:sldMk cId="4174172949" sldId="526"/>
        </pc:sldMkLst>
        <pc:spChg chg="mod">
          <ac:chgData name="Andreas Biørn-Hansen" userId="f3adb44c-04fb-439e-8fac-7dab2e9da3ac" providerId="ADAL" clId="{0F0D2382-0C30-E546-8A80-2DE4353CF455}" dt="2018-11-26T20:32:24.190" v="6670" actId="20577"/>
          <ac:spMkLst>
            <pc:docMk/>
            <pc:sldMk cId="4174172949" sldId="526"/>
            <ac:spMk id="5" creationId="{58E8866A-DA08-584A-97E4-9CA3388F5DA0}"/>
          </ac:spMkLst>
        </pc:spChg>
        <pc:spChg chg="mod">
          <ac:chgData name="Andreas Biørn-Hansen" userId="f3adb44c-04fb-439e-8fac-7dab2e9da3ac" providerId="ADAL" clId="{0F0D2382-0C30-E546-8A80-2DE4353CF455}" dt="2018-11-26T20:30:55.952" v="6620" actId="1076"/>
          <ac:spMkLst>
            <pc:docMk/>
            <pc:sldMk cId="4174172949" sldId="526"/>
            <ac:spMk id="6" creationId="{13B8C2B9-F06C-2042-8DF3-F696AC2BAF2E}"/>
          </ac:spMkLst>
        </pc:spChg>
        <pc:spChg chg="mod">
          <ac:chgData name="Andreas Biørn-Hansen" userId="f3adb44c-04fb-439e-8fac-7dab2e9da3ac" providerId="ADAL" clId="{0F0D2382-0C30-E546-8A80-2DE4353CF455}" dt="2018-11-26T20:31:08.546" v="6625" actId="1076"/>
          <ac:spMkLst>
            <pc:docMk/>
            <pc:sldMk cId="4174172949" sldId="526"/>
            <ac:spMk id="7" creationId="{619DB932-49FA-C34C-B608-022D28F30EE3}"/>
          </ac:spMkLst>
        </pc:spChg>
        <pc:spChg chg="del">
          <ac:chgData name="Andreas Biørn-Hansen" userId="f3adb44c-04fb-439e-8fac-7dab2e9da3ac" providerId="ADAL" clId="{0F0D2382-0C30-E546-8A80-2DE4353CF455}" dt="2018-11-26T20:30:58.967" v="6621" actId="478"/>
          <ac:spMkLst>
            <pc:docMk/>
            <pc:sldMk cId="4174172949" sldId="526"/>
            <ac:spMk id="8" creationId="{B11608CF-2DFC-CE4F-B48E-1CAA1898B4B8}"/>
          </ac:spMkLst>
        </pc:spChg>
        <pc:spChg chg="mod">
          <ac:chgData name="Andreas Biørn-Hansen" userId="f3adb44c-04fb-439e-8fac-7dab2e9da3ac" providerId="ADAL" clId="{0F0D2382-0C30-E546-8A80-2DE4353CF455}" dt="2018-11-26T20:31:04.715" v="6624" actId="1076"/>
          <ac:spMkLst>
            <pc:docMk/>
            <pc:sldMk cId="4174172949" sldId="526"/>
            <ac:spMk id="9" creationId="{C42D8F19-CDAA-A546-87C6-EFC0D53E7067}"/>
          </ac:spMkLst>
        </pc:spChg>
        <pc:spChg chg="del">
          <ac:chgData name="Andreas Biørn-Hansen" userId="f3adb44c-04fb-439e-8fac-7dab2e9da3ac" providerId="ADAL" clId="{0F0D2382-0C30-E546-8A80-2DE4353CF455}" dt="2018-11-26T20:30:58.967" v="6621" actId="478"/>
          <ac:spMkLst>
            <pc:docMk/>
            <pc:sldMk cId="4174172949" sldId="526"/>
            <ac:spMk id="10" creationId="{3BC1C60C-7731-A543-979C-0C236532CF70}"/>
          </ac:spMkLst>
        </pc:spChg>
        <pc:spChg chg="del">
          <ac:chgData name="Andreas Biørn-Hansen" userId="f3adb44c-04fb-439e-8fac-7dab2e9da3ac" providerId="ADAL" clId="{0F0D2382-0C30-E546-8A80-2DE4353CF455}" dt="2018-11-26T20:30:58.967" v="6621" actId="478"/>
          <ac:spMkLst>
            <pc:docMk/>
            <pc:sldMk cId="4174172949" sldId="526"/>
            <ac:spMk id="11" creationId="{79C173A9-93AC-3F47-9E6E-C38A3BFF3BDF}"/>
          </ac:spMkLst>
        </pc:spChg>
        <pc:spChg chg="mod">
          <ac:chgData name="Andreas Biørn-Hansen" userId="f3adb44c-04fb-439e-8fac-7dab2e9da3ac" providerId="ADAL" clId="{0F0D2382-0C30-E546-8A80-2DE4353CF455}" dt="2018-11-27T06:27:05.597" v="7939" actId="20577"/>
          <ac:spMkLst>
            <pc:docMk/>
            <pc:sldMk cId="4174172949" sldId="526"/>
            <ac:spMk id="27" creationId="{6774B17C-A847-D846-A5D4-290DA7DE2F4F}"/>
          </ac:spMkLst>
        </pc:spChg>
        <pc:spChg chg="mod">
          <ac:chgData name="Andreas Biørn-Hansen" userId="f3adb44c-04fb-439e-8fac-7dab2e9da3ac" providerId="ADAL" clId="{0F0D2382-0C30-E546-8A80-2DE4353CF455}" dt="2018-11-26T20:31:02.075" v="6623" actId="1076"/>
          <ac:spMkLst>
            <pc:docMk/>
            <pc:sldMk cId="4174172949" sldId="526"/>
            <ac:spMk id="28" creationId="{6C5E6749-7799-4844-B561-62827D3D41E2}"/>
          </ac:spMkLst>
        </pc:spChg>
      </pc:sldChg>
      <pc:sldChg chg="addSp modSp add addAnim delAnim modAnim">
        <pc:chgData name="Andreas Biørn-Hansen" userId="f3adb44c-04fb-439e-8fac-7dab2e9da3ac" providerId="ADAL" clId="{0F0D2382-0C30-E546-8A80-2DE4353CF455}" dt="2018-11-27T12:38:05.713" v="10553"/>
        <pc:sldMkLst>
          <pc:docMk/>
          <pc:sldMk cId="102198895" sldId="531"/>
        </pc:sldMkLst>
        <pc:spChg chg="mod">
          <ac:chgData name="Andreas Biørn-Hansen" userId="f3adb44c-04fb-439e-8fac-7dab2e9da3ac" providerId="ADAL" clId="{0F0D2382-0C30-E546-8A80-2DE4353CF455}" dt="2018-11-27T11:51:56.568" v="9555" actId="207"/>
          <ac:spMkLst>
            <pc:docMk/>
            <pc:sldMk cId="102198895" sldId="531"/>
            <ac:spMk id="2" creationId="{A9FF5885-5451-644A-88D9-E29D5DEB9814}"/>
          </ac:spMkLst>
        </pc:spChg>
        <pc:spChg chg="add mod">
          <ac:chgData name="Andreas Biørn-Hansen" userId="f3adb44c-04fb-439e-8fac-7dab2e9da3ac" providerId="ADAL" clId="{0F0D2382-0C30-E546-8A80-2DE4353CF455}" dt="2018-11-27T09:28:29.432" v="7991" actId="1076"/>
          <ac:spMkLst>
            <pc:docMk/>
            <pc:sldMk cId="102198895" sldId="531"/>
            <ac:spMk id="8" creationId="{9176EA40-86A5-6342-B681-4AE9736CBB3B}"/>
          </ac:spMkLst>
        </pc:spChg>
        <pc:spChg chg="add mod">
          <ac:chgData name="Andreas Biørn-Hansen" userId="f3adb44c-04fb-439e-8fac-7dab2e9da3ac" providerId="ADAL" clId="{0F0D2382-0C30-E546-8A80-2DE4353CF455}" dt="2018-11-27T09:28:29.432" v="7991" actId="1076"/>
          <ac:spMkLst>
            <pc:docMk/>
            <pc:sldMk cId="102198895" sldId="531"/>
            <ac:spMk id="9" creationId="{0E6E2BE9-983D-0D47-B186-CA82E69CB027}"/>
          </ac:spMkLst>
        </pc:spChg>
        <pc:spChg chg="add mod">
          <ac:chgData name="Andreas Biørn-Hansen" userId="f3adb44c-04fb-439e-8fac-7dab2e9da3ac" providerId="ADAL" clId="{0F0D2382-0C30-E546-8A80-2DE4353CF455}" dt="2018-11-27T09:28:37.357" v="7995" actId="1038"/>
          <ac:spMkLst>
            <pc:docMk/>
            <pc:sldMk cId="102198895" sldId="531"/>
            <ac:spMk id="10" creationId="{137F269C-8A39-0247-BFD9-25C54560FA22}"/>
          </ac:spMkLst>
        </pc:spChg>
        <pc:spChg chg="add mod">
          <ac:chgData name="Andreas Biørn-Hansen" userId="f3adb44c-04fb-439e-8fac-7dab2e9da3ac" providerId="ADAL" clId="{0F0D2382-0C30-E546-8A80-2DE4353CF455}" dt="2018-11-27T09:28:40.404" v="7996" actId="1076"/>
          <ac:spMkLst>
            <pc:docMk/>
            <pc:sldMk cId="102198895" sldId="531"/>
            <ac:spMk id="11" creationId="{31EF880F-AC34-3B47-86DE-181E6C88CBFC}"/>
          </ac:spMkLst>
        </pc:spChg>
        <pc:spChg chg="add mod">
          <ac:chgData name="Andreas Biørn-Hansen" userId="f3adb44c-04fb-439e-8fac-7dab2e9da3ac" providerId="ADAL" clId="{0F0D2382-0C30-E546-8A80-2DE4353CF455}" dt="2018-11-27T09:28:44.085" v="8000" actId="20577"/>
          <ac:spMkLst>
            <pc:docMk/>
            <pc:sldMk cId="102198895" sldId="531"/>
            <ac:spMk id="12" creationId="{0832687C-7787-2A41-995E-2D12BC0187D1}"/>
          </ac:spMkLst>
        </pc:spChg>
        <pc:spChg chg="mod">
          <ac:chgData name="Andreas Biørn-Hansen" userId="f3adb44c-04fb-439e-8fac-7dab2e9da3ac" providerId="ADAL" clId="{0F0D2382-0C30-E546-8A80-2DE4353CF455}" dt="2018-11-26T20:33:20.587" v="6708"/>
          <ac:spMkLst>
            <pc:docMk/>
            <pc:sldMk cId="102198895" sldId="531"/>
            <ac:spMk id="14" creationId="{969DA748-1856-4B4C-88C1-633526039F72}"/>
          </ac:spMkLst>
        </pc:spChg>
        <pc:spChg chg="mod">
          <ac:chgData name="Andreas Biørn-Hansen" userId="f3adb44c-04fb-439e-8fac-7dab2e9da3ac" providerId="ADAL" clId="{0F0D2382-0C30-E546-8A80-2DE4353CF455}" dt="2018-11-26T20:33:41.150" v="6725" actId="20577"/>
          <ac:spMkLst>
            <pc:docMk/>
            <pc:sldMk cId="102198895" sldId="531"/>
            <ac:spMk id="15" creationId="{777E411E-22D3-7E40-B8D3-E8F72E55FFC8}"/>
          </ac:spMkLst>
        </pc:spChg>
        <pc:spChg chg="mod">
          <ac:chgData name="Andreas Biørn-Hansen" userId="f3adb44c-04fb-439e-8fac-7dab2e9da3ac" providerId="ADAL" clId="{0F0D2382-0C30-E546-8A80-2DE4353CF455}" dt="2018-11-27T11:33:01.220" v="9336" actId="404"/>
          <ac:spMkLst>
            <pc:docMk/>
            <pc:sldMk cId="102198895" sldId="531"/>
            <ac:spMk id="27" creationId="{6774B17C-A847-D846-A5D4-290DA7DE2F4F}"/>
          </ac:spMkLst>
        </pc:spChg>
      </pc:sldChg>
      <pc:sldChg chg="addSp delSp modSp add">
        <pc:chgData name="Andreas Biørn-Hansen" userId="f3adb44c-04fb-439e-8fac-7dab2e9da3ac" providerId="ADAL" clId="{0F0D2382-0C30-E546-8A80-2DE4353CF455}" dt="2018-11-27T11:33:14.918" v="9355"/>
        <pc:sldMkLst>
          <pc:docMk/>
          <pc:sldMk cId="249095113" sldId="532"/>
        </pc:sldMkLst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2" creationId="{DE44E670-0D7B-654A-869F-06965A0FD72C}"/>
          </ac:spMkLst>
        </pc:spChg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3" creationId="{7B5E939B-952E-1A48-9D00-5A865714E1F3}"/>
          </ac:spMkLst>
        </pc:spChg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4" creationId="{C9092841-824C-0044-9179-ACA1483ABFFD}"/>
          </ac:spMkLst>
        </pc:spChg>
        <pc:spChg chg="add del mod">
          <ac:chgData name="Andreas Biørn-Hansen" userId="f3adb44c-04fb-439e-8fac-7dab2e9da3ac" providerId="ADAL" clId="{0F0D2382-0C30-E546-8A80-2DE4353CF455}" dt="2018-11-27T11:33:14.918" v="9355"/>
          <ac:spMkLst>
            <pc:docMk/>
            <pc:sldMk cId="249095113" sldId="532"/>
            <ac:spMk id="5" creationId="{40CF91D5-0928-C540-A042-7AFE2EBC7FC5}"/>
          </ac:spMkLst>
        </pc:spChg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6" creationId="{14585605-6518-3643-81ED-EFBEDDAC0166}"/>
          </ac:spMkLst>
        </pc:spChg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7" creationId="{951BC49A-426D-D641-9E6C-3D4C87216E7B}"/>
          </ac:spMkLst>
        </pc:spChg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8" creationId="{3C8E806A-760B-6940-A05B-04F0B57C8557}"/>
          </ac:spMkLst>
        </pc:spChg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9" creationId="{5D84A503-92CC-084C-A237-7D014D50E19B}"/>
          </ac:spMkLst>
        </pc:spChg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10" creationId="{DB5FEA43-33A3-8542-9768-0F5090AF3C67}"/>
          </ac:spMkLst>
        </pc:spChg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14" creationId="{969DA748-1856-4B4C-88C1-633526039F72}"/>
          </ac:spMkLst>
        </pc:spChg>
        <pc:spChg chg="mod">
          <ac:chgData name="Andreas Biørn-Hansen" userId="f3adb44c-04fb-439e-8fac-7dab2e9da3ac" providerId="ADAL" clId="{0F0D2382-0C30-E546-8A80-2DE4353CF455}" dt="2018-11-27T11:33:12.624" v="9353" actId="1035"/>
          <ac:spMkLst>
            <pc:docMk/>
            <pc:sldMk cId="249095113" sldId="532"/>
            <ac:spMk id="15" creationId="{777E411E-22D3-7E40-B8D3-E8F72E55FFC8}"/>
          </ac:spMkLst>
        </pc:spChg>
        <pc:spChg chg="mod">
          <ac:chgData name="Andreas Biørn-Hansen" userId="f3adb44c-04fb-439e-8fac-7dab2e9da3ac" providerId="ADAL" clId="{0F0D2382-0C30-E546-8A80-2DE4353CF455}" dt="2018-11-27T11:33:04.701" v="9339" actId="404"/>
          <ac:spMkLst>
            <pc:docMk/>
            <pc:sldMk cId="249095113" sldId="532"/>
            <ac:spMk id="27" creationId="{6774B17C-A847-D846-A5D4-290DA7DE2F4F}"/>
          </ac:spMkLst>
        </pc:spChg>
      </pc:sldChg>
      <pc:sldChg chg="addSp delSp modSp add delAnim modAnim">
        <pc:chgData name="Andreas Biørn-Hansen" userId="f3adb44c-04fb-439e-8fac-7dab2e9da3ac" providerId="ADAL" clId="{0F0D2382-0C30-E546-8A80-2DE4353CF455}" dt="2018-11-27T11:48:22.193" v="9551" actId="1037"/>
        <pc:sldMkLst>
          <pc:docMk/>
          <pc:sldMk cId="4087113201" sldId="554"/>
        </pc:sldMkLst>
        <pc:spChg chg="add del mod">
          <ac:chgData name="Andreas Biørn-Hansen" userId="f3adb44c-04fb-439e-8fac-7dab2e9da3ac" providerId="ADAL" clId="{0F0D2382-0C30-E546-8A80-2DE4353CF455}" dt="2018-11-26T20:25:19.866" v="6237" actId="767"/>
          <ac:spMkLst>
            <pc:docMk/>
            <pc:sldMk cId="4087113201" sldId="554"/>
            <ac:spMk id="2" creationId="{B4D8B52C-44DD-864E-B2D4-A4C12829329A}"/>
          </ac:spMkLst>
        </pc:spChg>
        <pc:spChg chg="mod">
          <ac:chgData name="Andreas Biørn-Hansen" userId="f3adb44c-04fb-439e-8fac-7dab2e9da3ac" providerId="ADAL" clId="{0F0D2382-0C30-E546-8A80-2DE4353CF455}" dt="2018-11-26T20:24:33.688" v="6210" actId="20577"/>
          <ac:spMkLst>
            <pc:docMk/>
            <pc:sldMk cId="4087113201" sldId="554"/>
            <ac:spMk id="4" creationId="{167D91E9-3510-F342-AFBD-86C129584B1E}"/>
          </ac:spMkLst>
        </pc:spChg>
        <pc:spChg chg="mod topLvl">
          <ac:chgData name="Andreas Biørn-Hansen" userId="f3adb44c-04fb-439e-8fac-7dab2e9da3ac" providerId="ADAL" clId="{0F0D2382-0C30-E546-8A80-2DE4353CF455}" dt="2018-11-26T20:25:29.348" v="6243" actId="164"/>
          <ac:spMkLst>
            <pc:docMk/>
            <pc:sldMk cId="4087113201" sldId="554"/>
            <ac:spMk id="5" creationId="{80401273-67B2-844C-ABFC-E1A6BA1668E6}"/>
          </ac:spMkLst>
        </pc:spChg>
        <pc:spChg chg="del">
          <ac:chgData name="Andreas Biørn-Hansen" userId="f3adb44c-04fb-439e-8fac-7dab2e9da3ac" providerId="ADAL" clId="{0F0D2382-0C30-E546-8A80-2DE4353CF455}" dt="2018-11-26T20:24:54.004" v="6226" actId="478"/>
          <ac:spMkLst>
            <pc:docMk/>
            <pc:sldMk cId="4087113201" sldId="554"/>
            <ac:spMk id="7" creationId="{57253C68-A5EE-DA47-81C0-59198FC7A522}"/>
          </ac:spMkLst>
        </pc:spChg>
        <pc:spChg chg="del">
          <ac:chgData name="Andreas Biørn-Hansen" userId="f3adb44c-04fb-439e-8fac-7dab2e9da3ac" providerId="ADAL" clId="{0F0D2382-0C30-E546-8A80-2DE4353CF455}" dt="2018-11-26T20:24:54.004" v="6226" actId="478"/>
          <ac:spMkLst>
            <pc:docMk/>
            <pc:sldMk cId="4087113201" sldId="554"/>
            <ac:spMk id="11" creationId="{33719D82-2B63-214E-A68A-83FB8BB39C4C}"/>
          </ac:spMkLst>
        </pc:spChg>
        <pc:spChg chg="del">
          <ac:chgData name="Andreas Biørn-Hansen" userId="f3adb44c-04fb-439e-8fac-7dab2e9da3ac" providerId="ADAL" clId="{0F0D2382-0C30-E546-8A80-2DE4353CF455}" dt="2018-11-26T20:24:54.004" v="6226" actId="478"/>
          <ac:spMkLst>
            <pc:docMk/>
            <pc:sldMk cId="4087113201" sldId="554"/>
            <ac:spMk id="15" creationId="{B4D1F422-C601-8548-8854-53C88FD79C3E}"/>
          </ac:spMkLst>
        </pc:spChg>
        <pc:spChg chg="del">
          <ac:chgData name="Andreas Biørn-Hansen" userId="f3adb44c-04fb-439e-8fac-7dab2e9da3ac" providerId="ADAL" clId="{0F0D2382-0C30-E546-8A80-2DE4353CF455}" dt="2018-11-26T20:24:54.004" v="6226" actId="478"/>
          <ac:spMkLst>
            <pc:docMk/>
            <pc:sldMk cId="4087113201" sldId="554"/>
            <ac:spMk id="17" creationId="{204B82F2-3B5E-D147-86F6-63ED5C32D9EF}"/>
          </ac:spMkLst>
        </pc:spChg>
        <pc:spChg chg="del mod topLvl">
          <ac:chgData name="Andreas Biørn-Hansen" userId="f3adb44c-04fb-439e-8fac-7dab2e9da3ac" providerId="ADAL" clId="{0F0D2382-0C30-E546-8A80-2DE4353CF455}" dt="2018-11-26T20:24:56.274" v="6228" actId="478"/>
          <ac:spMkLst>
            <pc:docMk/>
            <pc:sldMk cId="4087113201" sldId="554"/>
            <ac:spMk id="19" creationId="{CFBB3985-0C4E-6E4D-B6A8-B2177FEF03F5}"/>
          </ac:spMkLst>
        </pc:spChg>
        <pc:spChg chg="mod">
          <ac:chgData name="Andreas Biørn-Hansen" userId="f3adb44c-04fb-439e-8fac-7dab2e9da3ac" providerId="ADAL" clId="{0F0D2382-0C30-E546-8A80-2DE4353CF455}" dt="2018-11-26T20:25:55.835" v="6289" actId="1037"/>
          <ac:spMkLst>
            <pc:docMk/>
            <pc:sldMk cId="4087113201" sldId="554"/>
            <ac:spMk id="20" creationId="{623BE1EA-C8A9-0A4A-9517-5CA9CB32CA29}"/>
          </ac:spMkLst>
        </pc:spChg>
        <pc:spChg chg="mod">
          <ac:chgData name="Andreas Biørn-Hansen" userId="f3adb44c-04fb-439e-8fac-7dab2e9da3ac" providerId="ADAL" clId="{0F0D2382-0C30-E546-8A80-2DE4353CF455}" dt="2018-11-26T20:24:23.248" v="6202" actId="20577"/>
          <ac:spMkLst>
            <pc:docMk/>
            <pc:sldMk cId="4087113201" sldId="554"/>
            <ac:spMk id="33" creationId="{801E966C-E09A-C042-A601-ED245F348721}"/>
          </ac:spMkLst>
        </pc:spChg>
        <pc:spChg chg="mod">
          <ac:chgData name="Andreas Biørn-Hansen" userId="f3adb44c-04fb-439e-8fac-7dab2e9da3ac" providerId="ADAL" clId="{0F0D2382-0C30-E546-8A80-2DE4353CF455}" dt="2018-11-26T20:25:20.676" v="6239" actId="20577"/>
          <ac:spMkLst>
            <pc:docMk/>
            <pc:sldMk cId="4087113201" sldId="554"/>
            <ac:spMk id="35" creationId="{84BAAFFD-5721-274D-8E62-8D009B85E351}"/>
          </ac:spMkLst>
        </pc:spChg>
        <pc:spChg chg="add del">
          <ac:chgData name="Andreas Biørn-Hansen" userId="f3adb44c-04fb-439e-8fac-7dab2e9da3ac" providerId="ADAL" clId="{0F0D2382-0C30-E546-8A80-2DE4353CF455}" dt="2018-11-26T20:25:19.336" v="6235"/>
          <ac:spMkLst>
            <pc:docMk/>
            <pc:sldMk cId="4087113201" sldId="554"/>
            <ac:spMk id="37" creationId="{33D96DE7-4D61-4744-B0AA-EE3F471CE475}"/>
          </ac:spMkLst>
        </pc:spChg>
        <pc:spChg chg="mod">
          <ac:chgData name="Andreas Biørn-Hansen" userId="f3adb44c-04fb-439e-8fac-7dab2e9da3ac" providerId="ADAL" clId="{0F0D2382-0C30-E546-8A80-2DE4353CF455}" dt="2018-11-26T20:32:30.327" v="6672" actId="20577"/>
          <ac:spMkLst>
            <pc:docMk/>
            <pc:sldMk cId="4087113201" sldId="554"/>
            <ac:spMk id="39" creationId="{5A714354-C8D9-4848-A7EF-9734C1B82678}"/>
          </ac:spMkLst>
        </pc:spChg>
        <pc:spChg chg="mod">
          <ac:chgData name="Andreas Biørn-Hansen" userId="f3adb44c-04fb-439e-8fac-7dab2e9da3ac" providerId="ADAL" clId="{0F0D2382-0C30-E546-8A80-2DE4353CF455}" dt="2018-11-26T20:25:33.459" v="6247" actId="20577"/>
          <ac:spMkLst>
            <pc:docMk/>
            <pc:sldMk cId="4087113201" sldId="554"/>
            <ac:spMk id="41" creationId="{3766AE5F-2E19-F54E-B1D3-2379EEF90048}"/>
          </ac:spMkLst>
        </pc:spChg>
        <pc:spChg chg="mod">
          <ac:chgData name="Andreas Biørn-Hansen" userId="f3adb44c-04fb-439e-8fac-7dab2e9da3ac" providerId="ADAL" clId="{0F0D2382-0C30-E546-8A80-2DE4353CF455}" dt="2018-11-27T11:48:22.193" v="9551" actId="1037"/>
          <ac:spMkLst>
            <pc:docMk/>
            <pc:sldMk cId="4087113201" sldId="554"/>
            <ac:spMk id="42" creationId="{B3F1BD8F-DB70-4648-AD1A-86E45381590B}"/>
          </ac:spMkLst>
        </pc:spChg>
        <pc:spChg chg="mod">
          <ac:chgData name="Andreas Biørn-Hansen" userId="f3adb44c-04fb-439e-8fac-7dab2e9da3ac" providerId="ADAL" clId="{0F0D2382-0C30-E546-8A80-2DE4353CF455}" dt="2018-11-26T20:26:13.637" v="6308" actId="20577"/>
          <ac:spMkLst>
            <pc:docMk/>
            <pc:sldMk cId="4087113201" sldId="554"/>
            <ac:spMk id="44" creationId="{4586DD08-D3C7-1F45-AC44-AF0361CA826D}"/>
          </ac:spMkLst>
        </pc:spChg>
        <pc:spChg chg="mod">
          <ac:chgData name="Andreas Biørn-Hansen" userId="f3adb44c-04fb-439e-8fac-7dab2e9da3ac" providerId="ADAL" clId="{0F0D2382-0C30-E546-8A80-2DE4353CF455}" dt="2018-11-26T20:26:09.144" v="6293" actId="20577"/>
          <ac:spMkLst>
            <pc:docMk/>
            <pc:sldMk cId="4087113201" sldId="554"/>
            <ac:spMk id="46" creationId="{98EAE635-461D-3340-9247-90234F853FF6}"/>
          </ac:spMkLst>
        </pc:spChg>
        <pc:spChg chg="mod">
          <ac:chgData name="Andreas Biørn-Hansen" userId="f3adb44c-04fb-439e-8fac-7dab2e9da3ac" providerId="ADAL" clId="{0F0D2382-0C30-E546-8A80-2DE4353CF455}" dt="2018-11-26T20:26:17.661" v="6309" actId="1076"/>
          <ac:spMkLst>
            <pc:docMk/>
            <pc:sldMk cId="4087113201" sldId="554"/>
            <ac:spMk id="47" creationId="{919D1A11-3838-2C40-9EB8-EAC97FF5940E}"/>
          </ac:spMkLst>
        </pc:spChg>
        <pc:spChg chg="mod">
          <ac:chgData name="Andreas Biørn-Hansen" userId="f3adb44c-04fb-439e-8fac-7dab2e9da3ac" providerId="ADAL" clId="{0F0D2382-0C30-E546-8A80-2DE4353CF455}" dt="2018-11-26T20:26:27.249" v="6326" actId="20577"/>
          <ac:spMkLst>
            <pc:docMk/>
            <pc:sldMk cId="4087113201" sldId="554"/>
            <ac:spMk id="49" creationId="{A18B1F31-8782-FC4B-B4EF-14A0B82CF08B}"/>
          </ac:spMkLst>
        </pc:spChg>
        <pc:spChg chg="mod">
          <ac:chgData name="Andreas Biørn-Hansen" userId="f3adb44c-04fb-439e-8fac-7dab2e9da3ac" providerId="ADAL" clId="{0F0D2382-0C30-E546-8A80-2DE4353CF455}" dt="2018-11-26T20:26:22.780" v="6313" actId="20577"/>
          <ac:spMkLst>
            <pc:docMk/>
            <pc:sldMk cId="4087113201" sldId="554"/>
            <ac:spMk id="51" creationId="{A1A0D245-DAB3-374C-B8E1-FC38A8C0271B}"/>
          </ac:spMkLst>
        </pc:spChg>
        <pc:spChg chg="mod">
          <ac:chgData name="Andreas Biørn-Hansen" userId="f3adb44c-04fb-439e-8fac-7dab2e9da3ac" providerId="ADAL" clId="{0F0D2382-0C30-E546-8A80-2DE4353CF455}" dt="2018-11-26T20:26:30.731" v="6327" actId="1076"/>
          <ac:spMkLst>
            <pc:docMk/>
            <pc:sldMk cId="4087113201" sldId="554"/>
            <ac:spMk id="52" creationId="{423AEEDA-F19C-2848-9024-F2EE618F449A}"/>
          </ac:spMkLst>
        </pc:spChg>
        <pc:grpChg chg="add mod">
          <ac:chgData name="Andreas Biørn-Hansen" userId="f3adb44c-04fb-439e-8fac-7dab2e9da3ac" providerId="ADAL" clId="{0F0D2382-0C30-E546-8A80-2DE4353CF455}" dt="2018-11-26T20:26:49.274" v="6328" actId="1076"/>
          <ac:grpSpMkLst>
            <pc:docMk/>
            <pc:sldMk cId="4087113201" sldId="554"/>
            <ac:grpSpMk id="3" creationId="{CF64A296-63E9-BF43-B72F-84C8F9D971B7}"/>
          </ac:grpSpMkLst>
        </pc:grpChg>
        <pc:grpChg chg="del">
          <ac:chgData name="Andreas Biørn-Hansen" userId="f3adb44c-04fb-439e-8fac-7dab2e9da3ac" providerId="ADAL" clId="{0F0D2382-0C30-E546-8A80-2DE4353CF455}" dt="2018-11-26T20:24:56.274" v="6228" actId="478"/>
          <ac:grpSpMkLst>
            <pc:docMk/>
            <pc:sldMk cId="4087113201" sldId="554"/>
            <ac:grpSpMk id="26" creationId="{85326AA9-D1EF-2F4C-9968-2F87590DF3CB}"/>
          </ac:grpSpMkLst>
        </pc:grpChg>
        <pc:grpChg chg="mod">
          <ac:chgData name="Andreas Biørn-Hansen" userId="f3adb44c-04fb-439e-8fac-7dab2e9da3ac" providerId="ADAL" clId="{0F0D2382-0C30-E546-8A80-2DE4353CF455}" dt="2018-11-26T20:25:29.348" v="6243" actId="164"/>
          <ac:grpSpMkLst>
            <pc:docMk/>
            <pc:sldMk cId="4087113201" sldId="554"/>
            <ac:grpSpMk id="27" creationId="{DCAC869B-306B-394D-8654-9B8A1788EB53}"/>
          </ac:grpSpMkLst>
        </pc:grpChg>
        <pc:grpChg chg="del">
          <ac:chgData name="Andreas Biørn-Hansen" userId="f3adb44c-04fb-439e-8fac-7dab2e9da3ac" providerId="ADAL" clId="{0F0D2382-0C30-E546-8A80-2DE4353CF455}" dt="2018-11-26T20:24:49.211" v="6224" actId="478"/>
          <ac:grpSpMkLst>
            <pc:docMk/>
            <pc:sldMk cId="4087113201" sldId="554"/>
            <ac:grpSpMk id="28" creationId="{39AB698B-D585-C742-B467-420422955CB6}"/>
          </ac:grpSpMkLst>
        </pc:grpChg>
        <pc:grpChg chg="del">
          <ac:chgData name="Andreas Biørn-Hansen" userId="f3adb44c-04fb-439e-8fac-7dab2e9da3ac" providerId="ADAL" clId="{0F0D2382-0C30-E546-8A80-2DE4353CF455}" dt="2018-11-26T20:24:51.019" v="6225" actId="478"/>
          <ac:grpSpMkLst>
            <pc:docMk/>
            <pc:sldMk cId="4087113201" sldId="554"/>
            <ac:grpSpMk id="29" creationId="{FB26DD3A-5F4F-8747-A8C4-1DEE797B4575}"/>
          </ac:grpSpMkLst>
        </pc:grpChg>
        <pc:grpChg chg="del">
          <ac:chgData name="Andreas Biørn-Hansen" userId="f3adb44c-04fb-439e-8fac-7dab2e9da3ac" providerId="ADAL" clId="{0F0D2382-0C30-E546-8A80-2DE4353CF455}" dt="2018-11-26T20:24:49.211" v="6224" actId="478"/>
          <ac:grpSpMkLst>
            <pc:docMk/>
            <pc:sldMk cId="4087113201" sldId="554"/>
            <ac:grpSpMk id="30" creationId="{304FFE8D-C726-D544-9EA5-ECBBD139F022}"/>
          </ac:grpSpMkLst>
        </pc:grpChg>
        <pc:grpChg chg="del">
          <ac:chgData name="Andreas Biørn-Hansen" userId="f3adb44c-04fb-439e-8fac-7dab2e9da3ac" providerId="ADAL" clId="{0F0D2382-0C30-E546-8A80-2DE4353CF455}" dt="2018-11-26T20:24:49.211" v="6224" actId="478"/>
          <ac:grpSpMkLst>
            <pc:docMk/>
            <pc:sldMk cId="4087113201" sldId="554"/>
            <ac:grpSpMk id="31" creationId="{B767ED7A-8271-084C-B3A8-43908BC0534D}"/>
          </ac:grpSpMkLst>
        </pc:grpChg>
        <pc:grpChg chg="del">
          <ac:chgData name="Andreas Biørn-Hansen" userId="f3adb44c-04fb-439e-8fac-7dab2e9da3ac" providerId="ADAL" clId="{0F0D2382-0C30-E546-8A80-2DE4353CF455}" dt="2018-11-26T20:24:51.019" v="6225" actId="478"/>
          <ac:grpSpMkLst>
            <pc:docMk/>
            <pc:sldMk cId="4087113201" sldId="554"/>
            <ac:grpSpMk id="32" creationId="{2849E615-FC6A-1E4D-AFF4-A05306A4B598}"/>
          </ac:grpSpMkLst>
        </pc:grpChg>
        <pc:grpChg chg="add del mod">
          <ac:chgData name="Andreas Biørn-Hansen" userId="f3adb44c-04fb-439e-8fac-7dab2e9da3ac" providerId="ADAL" clId="{0F0D2382-0C30-E546-8A80-2DE4353CF455}" dt="2018-11-26T20:25:21.084" v="6241"/>
          <ac:grpSpMkLst>
            <pc:docMk/>
            <pc:sldMk cId="4087113201" sldId="554"/>
            <ac:grpSpMk id="34" creationId="{71A7628F-FD8C-5B41-8B7F-15A5A83EAE72}"/>
          </ac:grpSpMkLst>
        </pc:grpChg>
        <pc:grpChg chg="add mod">
          <ac:chgData name="Andreas Biørn-Hansen" userId="f3adb44c-04fb-439e-8fac-7dab2e9da3ac" providerId="ADAL" clId="{0F0D2382-0C30-E546-8A80-2DE4353CF455}" dt="2018-11-26T20:26:49.274" v="6328" actId="1076"/>
          <ac:grpSpMkLst>
            <pc:docMk/>
            <pc:sldMk cId="4087113201" sldId="554"/>
            <ac:grpSpMk id="38" creationId="{48E4AAF1-9EE1-0A4F-AE17-DFE06DB50042}"/>
          </ac:grpSpMkLst>
        </pc:grpChg>
        <pc:grpChg chg="mod">
          <ac:chgData name="Andreas Biørn-Hansen" userId="f3adb44c-04fb-439e-8fac-7dab2e9da3ac" providerId="ADAL" clId="{0F0D2382-0C30-E546-8A80-2DE4353CF455}" dt="2018-11-26T20:25:30.306" v="6244"/>
          <ac:grpSpMkLst>
            <pc:docMk/>
            <pc:sldMk cId="4087113201" sldId="554"/>
            <ac:grpSpMk id="40" creationId="{EFA99175-48D0-1440-81EA-90C0F851F3C1}"/>
          </ac:grpSpMkLst>
        </pc:grpChg>
        <pc:grpChg chg="add mod">
          <ac:chgData name="Andreas Biørn-Hansen" userId="f3adb44c-04fb-439e-8fac-7dab2e9da3ac" providerId="ADAL" clId="{0F0D2382-0C30-E546-8A80-2DE4353CF455}" dt="2018-11-26T20:26:49.274" v="6328" actId="1076"/>
          <ac:grpSpMkLst>
            <pc:docMk/>
            <pc:sldMk cId="4087113201" sldId="554"/>
            <ac:grpSpMk id="43" creationId="{25AB5F75-D3EC-5944-A70E-57EBC5EA3652}"/>
          </ac:grpSpMkLst>
        </pc:grpChg>
        <pc:grpChg chg="add mod">
          <ac:chgData name="Andreas Biørn-Hansen" userId="f3adb44c-04fb-439e-8fac-7dab2e9da3ac" providerId="ADAL" clId="{0F0D2382-0C30-E546-8A80-2DE4353CF455}" dt="2018-11-26T20:26:49.274" v="6328" actId="1076"/>
          <ac:grpSpMkLst>
            <pc:docMk/>
            <pc:sldMk cId="4087113201" sldId="554"/>
            <ac:grpSpMk id="48" creationId="{02D6CB8D-4741-4C40-86EA-6B3FEB1C1FC0}"/>
          </ac:grpSpMkLst>
        </pc:grpChg>
      </pc:sldChg>
      <pc:sldChg chg="addSp delSp modSp add ord delAnim modAnim">
        <pc:chgData name="Andreas Biørn-Hansen" userId="f3adb44c-04fb-439e-8fac-7dab2e9da3ac" providerId="ADAL" clId="{0F0D2382-0C30-E546-8A80-2DE4353CF455}" dt="2018-11-26T20:32:27.600" v="6671" actId="20577"/>
        <pc:sldMkLst>
          <pc:docMk/>
          <pc:sldMk cId="484286302" sldId="555"/>
        </pc:sldMkLst>
        <pc:spChg chg="mod">
          <ac:chgData name="Andreas Biørn-Hansen" userId="f3adb44c-04fb-439e-8fac-7dab2e9da3ac" providerId="ADAL" clId="{0F0D2382-0C30-E546-8A80-2DE4353CF455}" dt="2018-11-26T20:29:45.388" v="6530" actId="20577"/>
          <ac:spMkLst>
            <pc:docMk/>
            <pc:sldMk cId="484286302" sldId="555"/>
            <ac:spMk id="2" creationId="{A8FBF280-DD24-2645-93AA-F14B3B2F50B0}"/>
          </ac:spMkLst>
        </pc:spChg>
        <pc:spChg chg="mod">
          <ac:chgData name="Andreas Biørn-Hansen" userId="f3adb44c-04fb-439e-8fac-7dab2e9da3ac" providerId="ADAL" clId="{0F0D2382-0C30-E546-8A80-2DE4353CF455}" dt="2018-11-26T20:32:27.600" v="6671" actId="20577"/>
          <ac:spMkLst>
            <pc:docMk/>
            <pc:sldMk cId="484286302" sldId="555"/>
            <ac:spMk id="3" creationId="{3677F2A1-4927-EA4F-A703-B143BB2F10B3}"/>
          </ac:spMkLst>
        </pc:spChg>
        <pc:spChg chg="add mod">
          <ac:chgData name="Andreas Biørn-Hansen" userId="f3adb44c-04fb-439e-8fac-7dab2e9da3ac" providerId="ADAL" clId="{0F0D2382-0C30-E546-8A80-2DE4353CF455}" dt="2018-11-26T20:29:31.582" v="6511" actId="164"/>
          <ac:spMkLst>
            <pc:docMk/>
            <pc:sldMk cId="484286302" sldId="555"/>
            <ac:spMk id="4" creationId="{260161E0-DCA1-B34A-9C82-1619C7E74548}"/>
          </ac:spMkLst>
        </pc:spChg>
        <pc:spChg chg="add del mod">
          <ac:chgData name="Andreas Biørn-Hansen" userId="f3adb44c-04fb-439e-8fac-7dab2e9da3ac" providerId="ADAL" clId="{0F0D2382-0C30-E546-8A80-2DE4353CF455}" dt="2018-11-26T20:29:19.202" v="6510"/>
          <ac:spMkLst>
            <pc:docMk/>
            <pc:sldMk cId="484286302" sldId="555"/>
            <ac:spMk id="5" creationId="{AA52F855-B7E8-9345-A7EA-811BFCA94F9E}"/>
          </ac:spMkLst>
        </pc:spChg>
        <pc:spChg chg="mod">
          <ac:chgData name="Andreas Biørn-Hansen" userId="f3adb44c-04fb-439e-8fac-7dab2e9da3ac" providerId="ADAL" clId="{0F0D2382-0C30-E546-8A80-2DE4353CF455}" dt="2018-11-26T20:27:54.027" v="6447" actId="1035"/>
          <ac:spMkLst>
            <pc:docMk/>
            <pc:sldMk cId="484286302" sldId="555"/>
            <ac:spMk id="10" creationId="{9969D3B3-17A7-F94A-9A5A-00AE3E6DAC58}"/>
          </ac:spMkLst>
        </pc:spChg>
        <pc:spChg chg="add mod">
          <ac:chgData name="Andreas Biørn-Hansen" userId="f3adb44c-04fb-439e-8fac-7dab2e9da3ac" providerId="ADAL" clId="{0F0D2382-0C30-E546-8A80-2DE4353CF455}" dt="2018-11-26T20:28:22.532" v="6462" actId="14100"/>
          <ac:spMkLst>
            <pc:docMk/>
            <pc:sldMk cId="484286302" sldId="555"/>
            <ac:spMk id="11" creationId="{524EB3AF-472F-6343-AEF5-DEEBBA6E865E}"/>
          </ac:spMkLst>
        </pc:spChg>
        <pc:spChg chg="add mod">
          <ac:chgData name="Andreas Biørn-Hansen" userId="f3adb44c-04fb-439e-8fac-7dab2e9da3ac" providerId="ADAL" clId="{0F0D2382-0C30-E546-8A80-2DE4353CF455}" dt="2018-11-26T20:28:26.208" v="6465" actId="14100"/>
          <ac:spMkLst>
            <pc:docMk/>
            <pc:sldMk cId="484286302" sldId="555"/>
            <ac:spMk id="12" creationId="{C6187D9D-EB0E-294F-85DB-F0EA7A2CF529}"/>
          </ac:spMkLst>
        </pc:spChg>
        <pc:spChg chg="add mod">
          <ac:chgData name="Andreas Biørn-Hansen" userId="f3adb44c-04fb-439e-8fac-7dab2e9da3ac" providerId="ADAL" clId="{0F0D2382-0C30-E546-8A80-2DE4353CF455}" dt="2018-11-26T20:28:30.798" v="6468" actId="14100"/>
          <ac:spMkLst>
            <pc:docMk/>
            <pc:sldMk cId="484286302" sldId="555"/>
            <ac:spMk id="13" creationId="{0892FC51-05B8-A246-A95B-52459F1AA2CE}"/>
          </ac:spMkLst>
        </pc:spChg>
        <pc:spChg chg="add mod">
          <ac:chgData name="Andreas Biørn-Hansen" userId="f3adb44c-04fb-439e-8fac-7dab2e9da3ac" providerId="ADAL" clId="{0F0D2382-0C30-E546-8A80-2DE4353CF455}" dt="2018-11-26T20:28:34.401" v="6471" actId="14100"/>
          <ac:spMkLst>
            <pc:docMk/>
            <pc:sldMk cId="484286302" sldId="555"/>
            <ac:spMk id="14" creationId="{67E40EB2-87BB-F740-A73D-3C9F2AC8AEC3}"/>
          </ac:spMkLst>
        </pc:spChg>
        <pc:spChg chg="add mod">
          <ac:chgData name="Andreas Biørn-Hansen" userId="f3adb44c-04fb-439e-8fac-7dab2e9da3ac" providerId="ADAL" clId="{0F0D2382-0C30-E546-8A80-2DE4353CF455}" dt="2018-11-26T20:29:31.582" v="6511" actId="164"/>
          <ac:spMkLst>
            <pc:docMk/>
            <pc:sldMk cId="484286302" sldId="555"/>
            <ac:spMk id="17" creationId="{D4940B25-1489-774C-8D82-17BBC9F4C8FD}"/>
          </ac:spMkLst>
        </pc:spChg>
        <pc:spChg chg="del">
          <ac:chgData name="Andreas Biørn-Hansen" userId="f3adb44c-04fb-439e-8fac-7dab2e9da3ac" providerId="ADAL" clId="{0F0D2382-0C30-E546-8A80-2DE4353CF455}" dt="2018-11-26T20:27:07.962" v="6339" actId="478"/>
          <ac:spMkLst>
            <pc:docMk/>
            <pc:sldMk cId="484286302" sldId="555"/>
            <ac:spMk id="29" creationId="{94548E1E-E83B-1B42-B421-52CAB1DC90C5}"/>
          </ac:spMkLst>
        </pc:spChg>
        <pc:spChg chg="del">
          <ac:chgData name="Andreas Biørn-Hansen" userId="f3adb44c-04fb-439e-8fac-7dab2e9da3ac" providerId="ADAL" clId="{0F0D2382-0C30-E546-8A80-2DE4353CF455}" dt="2018-11-26T20:27:07.962" v="6339" actId="478"/>
          <ac:spMkLst>
            <pc:docMk/>
            <pc:sldMk cId="484286302" sldId="555"/>
            <ac:spMk id="30" creationId="{8709BA77-78D6-2346-8569-AEAABFB4E3EA}"/>
          </ac:spMkLst>
        </pc:spChg>
        <pc:spChg chg="del">
          <ac:chgData name="Andreas Biørn-Hansen" userId="f3adb44c-04fb-439e-8fac-7dab2e9da3ac" providerId="ADAL" clId="{0F0D2382-0C30-E546-8A80-2DE4353CF455}" dt="2018-11-26T20:27:07.962" v="6339" actId="478"/>
          <ac:spMkLst>
            <pc:docMk/>
            <pc:sldMk cId="484286302" sldId="555"/>
            <ac:spMk id="31" creationId="{548BE9A8-365C-C548-9F3F-3F67262DF196}"/>
          </ac:spMkLst>
        </pc:spChg>
        <pc:spChg chg="del">
          <ac:chgData name="Andreas Biørn-Hansen" userId="f3adb44c-04fb-439e-8fac-7dab2e9da3ac" providerId="ADAL" clId="{0F0D2382-0C30-E546-8A80-2DE4353CF455}" dt="2018-11-26T20:27:07.962" v="6339" actId="478"/>
          <ac:spMkLst>
            <pc:docMk/>
            <pc:sldMk cId="484286302" sldId="555"/>
            <ac:spMk id="32" creationId="{B1B18F95-4B68-214D-8715-7EE855211610}"/>
          </ac:spMkLst>
        </pc:spChg>
        <pc:spChg chg="del">
          <ac:chgData name="Andreas Biørn-Hansen" userId="f3adb44c-04fb-439e-8fac-7dab2e9da3ac" providerId="ADAL" clId="{0F0D2382-0C30-E546-8A80-2DE4353CF455}" dt="2018-11-26T20:27:07.962" v="6339" actId="478"/>
          <ac:spMkLst>
            <pc:docMk/>
            <pc:sldMk cId="484286302" sldId="555"/>
            <ac:spMk id="33" creationId="{E2577CBE-E8E4-BF41-868E-A266B8279264}"/>
          </ac:spMkLst>
        </pc:spChg>
        <pc:spChg chg="del">
          <ac:chgData name="Andreas Biørn-Hansen" userId="f3adb44c-04fb-439e-8fac-7dab2e9da3ac" providerId="ADAL" clId="{0F0D2382-0C30-E546-8A80-2DE4353CF455}" dt="2018-11-26T20:27:07.962" v="6339" actId="478"/>
          <ac:spMkLst>
            <pc:docMk/>
            <pc:sldMk cId="484286302" sldId="555"/>
            <ac:spMk id="34" creationId="{4C3F914E-3F14-E541-83B5-7C3B54602128}"/>
          </ac:spMkLst>
        </pc:spChg>
        <pc:grpChg chg="add mod">
          <ac:chgData name="Andreas Biørn-Hansen" userId="f3adb44c-04fb-439e-8fac-7dab2e9da3ac" providerId="ADAL" clId="{0F0D2382-0C30-E546-8A80-2DE4353CF455}" dt="2018-11-26T20:29:31.582" v="6511" actId="164"/>
          <ac:grpSpMkLst>
            <pc:docMk/>
            <pc:sldMk cId="484286302" sldId="555"/>
            <ac:grpSpMk id="6" creationId="{0C2BD48D-BADB-A449-8B55-6A32B1923C56}"/>
          </ac:grpSpMkLst>
        </pc:grpChg>
      </pc:sldChg>
      <pc:sldChg chg="add del">
        <pc:chgData name="Andreas Biørn-Hansen" userId="f3adb44c-04fb-439e-8fac-7dab2e9da3ac" providerId="ADAL" clId="{0F0D2382-0C30-E546-8A80-2DE4353CF455}" dt="2018-11-26T20:26:56.412" v="6331"/>
        <pc:sldMkLst>
          <pc:docMk/>
          <pc:sldMk cId="1332173572" sldId="555"/>
        </pc:sldMkLst>
      </pc:sldChg>
      <pc:sldChg chg="modSp add ord">
        <pc:chgData name="Andreas Biørn-Hansen" userId="f3adb44c-04fb-439e-8fac-7dab2e9da3ac" providerId="ADAL" clId="{0F0D2382-0C30-E546-8A80-2DE4353CF455}" dt="2018-11-26T18:04:21.208" v="5024"/>
        <pc:sldMkLst>
          <pc:docMk/>
          <pc:sldMk cId="1807731760" sldId="560"/>
        </pc:sldMkLst>
        <pc:spChg chg="mod">
          <ac:chgData name="Andreas Biørn-Hansen" userId="f3adb44c-04fb-439e-8fac-7dab2e9da3ac" providerId="ADAL" clId="{0F0D2382-0C30-E546-8A80-2DE4353CF455}" dt="2018-11-26T09:25:10.681" v="2006" actId="114"/>
          <ac:spMkLst>
            <pc:docMk/>
            <pc:sldMk cId="1807731760" sldId="560"/>
            <ac:spMk id="5" creationId="{C04A1687-47AF-7142-B574-A4BE82AB32D7}"/>
          </ac:spMkLst>
        </pc:spChg>
      </pc:sldChg>
      <pc:sldChg chg="add">
        <pc:chgData name="Andreas Biørn-Hansen" userId="f3adb44c-04fb-439e-8fac-7dab2e9da3ac" providerId="ADAL" clId="{0F0D2382-0C30-E546-8A80-2DE4353CF455}" dt="2018-11-26T20:18:53.530" v="6165"/>
        <pc:sldMkLst>
          <pc:docMk/>
          <pc:sldMk cId="2900638661" sldId="576"/>
        </pc:sldMkLst>
      </pc:sldChg>
      <pc:sldChg chg="modSp add modAnim">
        <pc:chgData name="Andreas Biørn-Hansen" userId="f3adb44c-04fb-439e-8fac-7dab2e9da3ac" providerId="ADAL" clId="{0F0D2382-0C30-E546-8A80-2DE4353CF455}" dt="2018-11-26T17:58:47.758" v="4793" actId="20577"/>
        <pc:sldMkLst>
          <pc:docMk/>
          <pc:sldMk cId="144450608" sldId="578"/>
        </pc:sldMkLst>
        <pc:spChg chg="mod">
          <ac:chgData name="Andreas Biørn-Hansen" userId="f3adb44c-04fb-439e-8fac-7dab2e9da3ac" providerId="ADAL" clId="{0F0D2382-0C30-E546-8A80-2DE4353CF455}" dt="2018-11-26T17:58:47.758" v="4793" actId="20577"/>
          <ac:spMkLst>
            <pc:docMk/>
            <pc:sldMk cId="144450608" sldId="578"/>
            <ac:spMk id="4" creationId="{132168D1-EDBA-5542-ACFF-B3C979FDCE77}"/>
          </ac:spMkLst>
        </pc:spChg>
      </pc:sldChg>
      <pc:sldChg chg="addSp delSp modSp add delAnim modAnim">
        <pc:chgData name="Andreas Biørn-Hansen" userId="f3adb44c-04fb-439e-8fac-7dab2e9da3ac" providerId="ADAL" clId="{0F0D2382-0C30-E546-8A80-2DE4353CF455}" dt="2018-11-26T18:00:49.504" v="4829"/>
        <pc:sldMkLst>
          <pc:docMk/>
          <pc:sldMk cId="2985275486" sldId="579"/>
        </pc:sldMkLst>
        <pc:spChg chg="del">
          <ac:chgData name="Andreas Biørn-Hansen" userId="f3adb44c-04fb-439e-8fac-7dab2e9da3ac" providerId="ADAL" clId="{0F0D2382-0C30-E546-8A80-2DE4353CF455}" dt="2018-11-26T17:56:15.103" v="4711" actId="478"/>
          <ac:spMkLst>
            <pc:docMk/>
            <pc:sldMk cId="2985275486" sldId="579"/>
            <ac:spMk id="2" creationId="{78B3D260-50D0-AA43-B1C6-40195C0828A2}"/>
          </ac:spMkLst>
        </pc:spChg>
        <pc:spChg chg="mod topLvl">
          <ac:chgData name="Andreas Biørn-Hansen" userId="f3adb44c-04fb-439e-8fac-7dab2e9da3ac" providerId="ADAL" clId="{0F0D2382-0C30-E546-8A80-2DE4353CF455}" dt="2018-11-26T17:58:55.167" v="4798" actId="20577"/>
          <ac:spMkLst>
            <pc:docMk/>
            <pc:sldMk cId="2985275486" sldId="579"/>
            <ac:spMk id="3" creationId="{2464E4B5-9BE8-EA4C-881F-90FDA59C01B3}"/>
          </ac:spMkLst>
        </pc:spChg>
        <pc:spChg chg="del mod topLvl">
          <ac:chgData name="Andreas Biørn-Hansen" userId="f3adb44c-04fb-439e-8fac-7dab2e9da3ac" providerId="ADAL" clId="{0F0D2382-0C30-E546-8A80-2DE4353CF455}" dt="2018-11-26T17:56:19.123" v="4713" actId="478"/>
          <ac:spMkLst>
            <pc:docMk/>
            <pc:sldMk cId="2985275486" sldId="579"/>
            <ac:spMk id="4" creationId="{B964AD44-6770-2249-B6F4-49104C578648}"/>
          </ac:spMkLst>
        </pc:spChg>
        <pc:spChg chg="del">
          <ac:chgData name="Andreas Biørn-Hansen" userId="f3adb44c-04fb-439e-8fac-7dab2e9da3ac" providerId="ADAL" clId="{0F0D2382-0C30-E546-8A80-2DE4353CF455}" dt="2018-11-26T17:56:15.103" v="4711" actId="478"/>
          <ac:spMkLst>
            <pc:docMk/>
            <pc:sldMk cId="2985275486" sldId="579"/>
            <ac:spMk id="6" creationId="{63CEAE8F-E053-3C49-92A7-0A6845BFD05E}"/>
          </ac:spMkLst>
        </pc:spChg>
        <pc:spChg chg="add mod">
          <ac:chgData name="Andreas Biørn-Hansen" userId="f3adb44c-04fb-439e-8fac-7dab2e9da3ac" providerId="ADAL" clId="{0F0D2382-0C30-E546-8A80-2DE4353CF455}" dt="2018-11-26T18:00:34.798" v="4825" actId="164"/>
          <ac:spMkLst>
            <pc:docMk/>
            <pc:sldMk cId="2985275486" sldId="579"/>
            <ac:spMk id="8" creationId="{C0607ACA-23A5-FC44-A06A-18C3B75A706B}"/>
          </ac:spMkLst>
        </pc:spChg>
        <pc:spChg chg="del">
          <ac:chgData name="Andreas Biørn-Hansen" userId="f3adb44c-04fb-439e-8fac-7dab2e9da3ac" providerId="ADAL" clId="{0F0D2382-0C30-E546-8A80-2DE4353CF455}" dt="2018-11-26T17:56:15.103" v="4711" actId="478"/>
          <ac:spMkLst>
            <pc:docMk/>
            <pc:sldMk cId="2985275486" sldId="579"/>
            <ac:spMk id="9" creationId="{70D1C179-1825-B84C-B333-B6F5D306AF3E}"/>
          </ac:spMkLst>
        </pc:spChg>
        <pc:spChg chg="mod">
          <ac:chgData name="Andreas Biørn-Hansen" userId="f3adb44c-04fb-439e-8fac-7dab2e9da3ac" providerId="ADAL" clId="{0F0D2382-0C30-E546-8A80-2DE4353CF455}" dt="2018-11-26T17:57:16.091" v="4770" actId="20577"/>
          <ac:spMkLst>
            <pc:docMk/>
            <pc:sldMk cId="2985275486" sldId="579"/>
            <ac:spMk id="11" creationId="{AEB9E20B-ABA1-8D4E-AA9C-6969A6652AD9}"/>
          </ac:spMkLst>
        </pc:spChg>
        <pc:spChg chg="mod">
          <ac:chgData name="Andreas Biørn-Hansen" userId="f3adb44c-04fb-439e-8fac-7dab2e9da3ac" providerId="ADAL" clId="{0F0D2382-0C30-E546-8A80-2DE4353CF455}" dt="2018-11-26T17:59:04.921" v="4799"/>
          <ac:spMkLst>
            <pc:docMk/>
            <pc:sldMk cId="2985275486" sldId="579"/>
            <ac:spMk id="12" creationId="{07CD87B7-5D48-B74F-BF3B-459389758831}"/>
          </ac:spMkLst>
        </pc:spChg>
        <pc:spChg chg="add mod">
          <ac:chgData name="Andreas Biørn-Hansen" userId="f3adb44c-04fb-439e-8fac-7dab2e9da3ac" providerId="ADAL" clId="{0F0D2382-0C30-E546-8A80-2DE4353CF455}" dt="2018-11-26T18:00:34.798" v="4825" actId="164"/>
          <ac:spMkLst>
            <pc:docMk/>
            <pc:sldMk cId="2985275486" sldId="579"/>
            <ac:spMk id="17" creationId="{B3DE96F3-4682-CB41-9144-B1EED3EB430E}"/>
          </ac:spMkLst>
        </pc:spChg>
        <pc:spChg chg="add mod">
          <ac:chgData name="Andreas Biørn-Hansen" userId="f3adb44c-04fb-439e-8fac-7dab2e9da3ac" providerId="ADAL" clId="{0F0D2382-0C30-E546-8A80-2DE4353CF455}" dt="2018-11-26T18:00:34.798" v="4825" actId="164"/>
          <ac:spMkLst>
            <pc:docMk/>
            <pc:sldMk cId="2985275486" sldId="579"/>
            <ac:spMk id="18" creationId="{FB899369-29F4-4A45-9945-BD14C74C9080}"/>
          </ac:spMkLst>
        </pc:spChg>
        <pc:spChg chg="add mod">
          <ac:chgData name="Andreas Biørn-Hansen" userId="f3adb44c-04fb-439e-8fac-7dab2e9da3ac" providerId="ADAL" clId="{0F0D2382-0C30-E546-8A80-2DE4353CF455}" dt="2018-11-26T18:00:06.790" v="4824" actId="1036"/>
          <ac:spMkLst>
            <pc:docMk/>
            <pc:sldMk cId="2985275486" sldId="579"/>
            <ac:spMk id="19" creationId="{988B554F-ADB9-6049-BE88-959E1A395E8C}"/>
          </ac:spMkLst>
        </pc:spChg>
        <pc:grpChg chg="del">
          <ac:chgData name="Andreas Biørn-Hansen" userId="f3adb44c-04fb-439e-8fac-7dab2e9da3ac" providerId="ADAL" clId="{0F0D2382-0C30-E546-8A80-2DE4353CF455}" dt="2018-11-26T17:56:19.123" v="4713" actId="478"/>
          <ac:grpSpMkLst>
            <pc:docMk/>
            <pc:sldMk cId="2985275486" sldId="579"/>
            <ac:grpSpMk id="10" creationId="{A7C35754-A38E-3B48-A0CF-24986B015CF5}"/>
          </ac:grpSpMkLst>
        </pc:grpChg>
        <pc:grpChg chg="add mod">
          <ac:chgData name="Andreas Biørn-Hansen" userId="f3adb44c-04fb-439e-8fac-7dab2e9da3ac" providerId="ADAL" clId="{0F0D2382-0C30-E546-8A80-2DE4353CF455}" dt="2018-11-26T18:00:34.798" v="4825" actId="164"/>
          <ac:grpSpMkLst>
            <pc:docMk/>
            <pc:sldMk cId="2985275486" sldId="579"/>
            <ac:grpSpMk id="20" creationId="{22CEB82B-72E3-6448-ABBE-421918C0A50F}"/>
          </ac:grpSpMkLst>
        </pc:grpChg>
        <pc:cxnChg chg="add del mod">
          <ac:chgData name="Andreas Biørn-Hansen" userId="f3adb44c-04fb-439e-8fac-7dab2e9da3ac" providerId="ADAL" clId="{0F0D2382-0C30-E546-8A80-2DE4353CF455}" dt="2018-11-26T17:59:37.763" v="4811" actId="478"/>
          <ac:cxnSpMkLst>
            <pc:docMk/>
            <pc:sldMk cId="2985275486" sldId="579"/>
            <ac:cxnSpMk id="15" creationId="{8F5CE6C4-75CD-7F41-9037-BB8F64750665}"/>
          </ac:cxnSpMkLst>
        </pc:cxnChg>
      </pc:sldChg>
      <pc:sldChg chg="addSp delSp modSp add ord delAnim modAnim">
        <pc:chgData name="Andreas Biørn-Hansen" userId="f3adb44c-04fb-439e-8fac-7dab2e9da3ac" providerId="ADAL" clId="{0F0D2382-0C30-E546-8A80-2DE4353CF455}" dt="2018-11-26T18:04:25.265" v="5025"/>
        <pc:sldMkLst>
          <pc:docMk/>
          <pc:sldMk cId="4199937840" sldId="585"/>
        </pc:sldMkLst>
        <pc:cxnChg chg="add del mod">
          <ac:chgData name="Andreas Biørn-Hansen" userId="f3adb44c-04fb-439e-8fac-7dab2e9da3ac" providerId="ADAL" clId="{0F0D2382-0C30-E546-8A80-2DE4353CF455}" dt="2018-11-26T09:25:38.976" v="2011" actId="478"/>
          <ac:cxnSpMkLst>
            <pc:docMk/>
            <pc:sldMk cId="4199937840" sldId="585"/>
            <ac:cxnSpMk id="6" creationId="{A6F8CF67-4A14-7246-8F0D-9115D799201B}"/>
          </ac:cxnSpMkLst>
        </pc:cxnChg>
      </pc:sldChg>
      <pc:sldChg chg="addSp delSp modSp add modAnim">
        <pc:chgData name="Andreas Biørn-Hansen" userId="f3adb44c-04fb-439e-8fac-7dab2e9da3ac" providerId="ADAL" clId="{0F0D2382-0C30-E546-8A80-2DE4353CF455}" dt="2018-11-27T06:17:06.252" v="7488" actId="14100"/>
        <pc:sldMkLst>
          <pc:docMk/>
          <pc:sldMk cId="3909145105" sldId="629"/>
        </pc:sldMkLst>
        <pc:spChg chg="mod">
          <ac:chgData name="Andreas Biørn-Hansen" userId="f3adb44c-04fb-439e-8fac-7dab2e9da3ac" providerId="ADAL" clId="{0F0D2382-0C30-E546-8A80-2DE4353CF455}" dt="2018-11-27T06:14:05.560" v="7484" actId="20577"/>
          <ac:spMkLst>
            <pc:docMk/>
            <pc:sldMk cId="3909145105" sldId="629"/>
            <ac:spMk id="2" creationId="{869FDFC6-7FFD-8040-856C-A8BAB7736322}"/>
          </ac:spMkLst>
        </pc:spChg>
        <pc:spChg chg="mod">
          <ac:chgData name="Andreas Biørn-Hansen" userId="f3adb44c-04fb-439e-8fac-7dab2e9da3ac" providerId="ADAL" clId="{0F0D2382-0C30-E546-8A80-2DE4353CF455}" dt="2018-11-27T06:17:06.252" v="7488" actId="14100"/>
          <ac:spMkLst>
            <pc:docMk/>
            <pc:sldMk cId="3909145105" sldId="629"/>
            <ac:spMk id="3" creationId="{83A34BAD-B88D-A147-B753-927248AC45B7}"/>
          </ac:spMkLst>
        </pc:spChg>
        <pc:picChg chg="add mod">
          <ac:chgData name="Andreas Biørn-Hansen" userId="f3adb44c-04fb-439e-8fac-7dab2e9da3ac" providerId="ADAL" clId="{0F0D2382-0C30-E546-8A80-2DE4353CF455}" dt="2018-11-26T20:39:20.894" v="7039" actId="1076"/>
          <ac:picMkLst>
            <pc:docMk/>
            <pc:sldMk cId="3909145105" sldId="629"/>
            <ac:picMk id="4" creationId="{27F52491-C3D7-E24C-B82C-AB42780AC29D}"/>
          </ac:picMkLst>
        </pc:picChg>
        <pc:picChg chg="del">
          <ac:chgData name="Andreas Biørn-Hansen" userId="f3adb44c-04fb-439e-8fac-7dab2e9da3ac" providerId="ADAL" clId="{0F0D2382-0C30-E546-8A80-2DE4353CF455}" dt="2018-11-26T20:39:14.717" v="7035" actId="478"/>
          <ac:picMkLst>
            <pc:docMk/>
            <pc:sldMk cId="3909145105" sldId="629"/>
            <ac:picMk id="7" creationId="{82A316F1-E0B5-884F-B867-3C8C469A19E7}"/>
          </ac:picMkLst>
        </pc:picChg>
      </pc:sldChg>
      <pc:sldChg chg="addSp modSp add ord modAnim">
        <pc:chgData name="Andreas Biørn-Hansen" userId="f3adb44c-04fb-439e-8fac-7dab2e9da3ac" providerId="ADAL" clId="{0F0D2382-0C30-E546-8A80-2DE4353CF455}" dt="2018-11-27T11:32:27.688" v="9327"/>
        <pc:sldMkLst>
          <pc:docMk/>
          <pc:sldMk cId="1523552402" sldId="650"/>
        </pc:sldMkLst>
        <pc:spChg chg="mod">
          <ac:chgData name="Andreas Biørn-Hansen" userId="f3adb44c-04fb-439e-8fac-7dab2e9da3ac" providerId="ADAL" clId="{0F0D2382-0C30-E546-8A80-2DE4353CF455}" dt="2018-11-27T06:04:46.581" v="7219" actId="1076"/>
          <ac:spMkLst>
            <pc:docMk/>
            <pc:sldMk cId="1523552402" sldId="650"/>
            <ac:spMk id="2" creationId="{869FDFC6-7FFD-8040-856C-A8BAB7736322}"/>
          </ac:spMkLst>
        </pc:spChg>
        <pc:spChg chg="mod">
          <ac:chgData name="Andreas Biørn-Hansen" userId="f3adb44c-04fb-439e-8fac-7dab2e9da3ac" providerId="ADAL" clId="{0F0D2382-0C30-E546-8A80-2DE4353CF455}" dt="2018-11-27T06:04:56.242" v="7220" actId="1076"/>
          <ac:spMkLst>
            <pc:docMk/>
            <pc:sldMk cId="1523552402" sldId="650"/>
            <ac:spMk id="3" creationId="{83A34BAD-B88D-A147-B753-927248AC45B7}"/>
          </ac:spMkLst>
        </pc:spChg>
        <pc:spChg chg="add mod">
          <ac:chgData name="Andreas Biørn-Hansen" userId="f3adb44c-04fb-439e-8fac-7dab2e9da3ac" providerId="ADAL" clId="{0F0D2382-0C30-E546-8A80-2DE4353CF455}" dt="2018-11-27T11:32:18.815" v="9323" actId="164"/>
          <ac:spMkLst>
            <pc:docMk/>
            <pc:sldMk cId="1523552402" sldId="650"/>
            <ac:spMk id="7" creationId="{E6FBCE73-C048-C846-9FF3-DCE041834158}"/>
          </ac:spMkLst>
        </pc:spChg>
        <pc:spChg chg="add mod">
          <ac:chgData name="Andreas Biørn-Hansen" userId="f3adb44c-04fb-439e-8fac-7dab2e9da3ac" providerId="ADAL" clId="{0F0D2382-0C30-E546-8A80-2DE4353CF455}" dt="2018-11-27T11:32:18.815" v="9323" actId="164"/>
          <ac:spMkLst>
            <pc:docMk/>
            <pc:sldMk cId="1523552402" sldId="650"/>
            <ac:spMk id="8" creationId="{404339E2-0198-E24B-BC3D-6FF97AF43382}"/>
          </ac:spMkLst>
        </pc:spChg>
        <pc:grpChg chg="mod">
          <ac:chgData name="Andreas Biørn-Hansen" userId="f3adb44c-04fb-439e-8fac-7dab2e9da3ac" providerId="ADAL" clId="{0F0D2382-0C30-E546-8A80-2DE4353CF455}" dt="2018-11-27T06:04:46.581" v="7219" actId="1076"/>
          <ac:grpSpMkLst>
            <pc:docMk/>
            <pc:sldMk cId="1523552402" sldId="650"/>
            <ac:grpSpMk id="6" creationId="{D452F358-C717-BF45-82DF-3088D48D76ED}"/>
          </ac:grpSpMkLst>
        </pc:grpChg>
        <pc:grpChg chg="add mod">
          <ac:chgData name="Andreas Biørn-Hansen" userId="f3adb44c-04fb-439e-8fac-7dab2e9da3ac" providerId="ADAL" clId="{0F0D2382-0C30-E546-8A80-2DE4353CF455}" dt="2018-11-27T11:32:18.815" v="9323" actId="164"/>
          <ac:grpSpMkLst>
            <pc:docMk/>
            <pc:sldMk cId="1523552402" sldId="650"/>
            <ac:grpSpMk id="9" creationId="{2F317D1D-D9CF-F64B-94DD-053C86DCAEB1}"/>
          </ac:grpSpMkLst>
        </pc:grpChg>
      </pc:sldChg>
      <pc:sldChg chg="add del">
        <pc:chgData name="Andreas Biørn-Hansen" userId="f3adb44c-04fb-439e-8fac-7dab2e9da3ac" providerId="ADAL" clId="{0F0D2382-0C30-E546-8A80-2DE4353CF455}" dt="2018-11-26T20:40:31.521" v="7055" actId="2696"/>
        <pc:sldMkLst>
          <pc:docMk/>
          <pc:sldMk cId="983759196" sldId="652"/>
        </pc:sldMkLst>
      </pc:sldChg>
      <pc:sldChg chg="modSp">
        <pc:chgData name="Andreas Biørn-Hansen" userId="f3adb44c-04fb-439e-8fac-7dab2e9da3ac" providerId="ADAL" clId="{0F0D2382-0C30-E546-8A80-2DE4353CF455}" dt="2018-11-26T19:06:26.709" v="6163" actId="20577"/>
        <pc:sldMkLst>
          <pc:docMk/>
          <pc:sldMk cId="2378856717" sldId="655"/>
        </pc:sldMkLst>
        <pc:spChg chg="mod">
          <ac:chgData name="Andreas Biørn-Hansen" userId="f3adb44c-04fb-439e-8fac-7dab2e9da3ac" providerId="ADAL" clId="{0F0D2382-0C30-E546-8A80-2DE4353CF455}" dt="2018-11-26T19:06:26.709" v="6163" actId="20577"/>
          <ac:spMkLst>
            <pc:docMk/>
            <pc:sldMk cId="2378856717" sldId="655"/>
            <ac:spMk id="27" creationId="{6774B17C-A847-D846-A5D4-290DA7DE2F4F}"/>
          </ac:spMkLst>
        </pc:spChg>
      </pc:sldChg>
      <pc:sldChg chg="addSp add del modTransition">
        <pc:chgData name="Andreas Biørn-Hansen" userId="f3adb44c-04fb-439e-8fac-7dab2e9da3ac" providerId="ADAL" clId="{0F0D2382-0C30-E546-8A80-2DE4353CF455}" dt="2018-11-26T18:37:59.315" v="5114" actId="2696"/>
        <pc:sldMkLst>
          <pc:docMk/>
          <pc:sldMk cId="2337896344" sldId="662"/>
        </pc:sldMkLst>
        <pc:spChg chg="add">
          <ac:chgData name="Andreas Biørn-Hansen" userId="f3adb44c-04fb-439e-8fac-7dab2e9da3ac" providerId="ADAL" clId="{0F0D2382-0C30-E546-8A80-2DE4353CF455}" dt="2018-11-26T18:23:38.888" v="5084"/>
          <ac:spMkLst>
            <pc:docMk/>
            <pc:sldMk cId="2337896344" sldId="662"/>
            <ac:spMk id="4" creationId="{3B09D855-7496-3E4D-8CCA-8C67B482FC86}"/>
          </ac:spMkLst>
        </pc:spChg>
      </pc:sldChg>
      <pc:sldChg chg="add">
        <pc:chgData name="Andreas Biørn-Hansen" userId="f3adb44c-04fb-439e-8fac-7dab2e9da3ac" providerId="ADAL" clId="{0F0D2382-0C30-E546-8A80-2DE4353CF455}" dt="2018-11-26T18:38:04.487" v="5117"/>
        <pc:sldMkLst>
          <pc:docMk/>
          <pc:sldMk cId="2924093214" sldId="662"/>
        </pc:sldMkLst>
      </pc:sldChg>
      <pc:sldChg chg="add del modTransition">
        <pc:chgData name="Andreas Biørn-Hansen" userId="f3adb44c-04fb-439e-8fac-7dab2e9da3ac" providerId="ADAL" clId="{0F0D2382-0C30-E546-8A80-2DE4353CF455}" dt="2018-11-26T18:37:59.360" v="5116" actId="2696"/>
        <pc:sldMkLst>
          <pc:docMk/>
          <pc:sldMk cId="2188224381" sldId="663"/>
        </pc:sldMkLst>
      </pc:sldChg>
      <pc:sldChg chg="add">
        <pc:chgData name="Andreas Biørn-Hansen" userId="f3adb44c-04fb-439e-8fac-7dab2e9da3ac" providerId="ADAL" clId="{0F0D2382-0C30-E546-8A80-2DE4353CF455}" dt="2018-11-26T18:38:04.487" v="5117"/>
        <pc:sldMkLst>
          <pc:docMk/>
          <pc:sldMk cId="3001818474" sldId="663"/>
        </pc:sldMkLst>
      </pc:sldChg>
      <pc:sldChg chg="add del modTransition">
        <pc:chgData name="Andreas Biørn-Hansen" userId="f3adb44c-04fb-439e-8fac-7dab2e9da3ac" providerId="ADAL" clId="{0F0D2382-0C30-E546-8A80-2DE4353CF455}" dt="2018-11-26T18:37:59.349" v="5115" actId="2696"/>
        <pc:sldMkLst>
          <pc:docMk/>
          <pc:sldMk cId="1949590309" sldId="664"/>
        </pc:sldMkLst>
      </pc:sldChg>
      <pc:sldChg chg="add">
        <pc:chgData name="Andreas Biørn-Hansen" userId="f3adb44c-04fb-439e-8fac-7dab2e9da3ac" providerId="ADAL" clId="{0F0D2382-0C30-E546-8A80-2DE4353CF455}" dt="2018-11-26T18:38:04.487" v="5117"/>
        <pc:sldMkLst>
          <pc:docMk/>
          <pc:sldMk cId="2057075502" sldId="664"/>
        </pc:sldMkLst>
      </pc:sldChg>
      <pc:sldChg chg="modSp">
        <pc:chgData name="Andreas Biørn-Hansen" userId="f3adb44c-04fb-439e-8fac-7dab2e9da3ac" providerId="ADAL" clId="{0F0D2382-0C30-E546-8A80-2DE4353CF455}" dt="2018-11-27T13:07:43.993" v="10654" actId="20577"/>
        <pc:sldMkLst>
          <pc:docMk/>
          <pc:sldMk cId="2148244044" sldId="666"/>
        </pc:sldMkLst>
        <pc:spChg chg="mod">
          <ac:chgData name="Andreas Biørn-Hansen" userId="f3adb44c-04fb-439e-8fac-7dab2e9da3ac" providerId="ADAL" clId="{0F0D2382-0C30-E546-8A80-2DE4353CF455}" dt="2018-11-27T13:07:43.993" v="10654" actId="20577"/>
          <ac:spMkLst>
            <pc:docMk/>
            <pc:sldMk cId="2148244044" sldId="666"/>
            <ac:spMk id="30" creationId="{00000000-0000-0000-0000-000000000000}"/>
          </ac:spMkLst>
        </pc:spChg>
      </pc:sldChg>
      <pc:sldChg chg="addSp delSp modSp delAnim modAnim">
        <pc:chgData name="Andreas Biørn-Hansen" userId="f3adb44c-04fb-439e-8fac-7dab2e9da3ac" providerId="ADAL" clId="{0F0D2382-0C30-E546-8A80-2DE4353CF455}" dt="2018-11-27T11:47:43.074" v="9537"/>
        <pc:sldMkLst>
          <pc:docMk/>
          <pc:sldMk cId="883901416" sldId="692"/>
        </pc:sldMkLst>
        <pc:spChg chg="del">
          <ac:chgData name="Andreas Biørn-Hansen" userId="f3adb44c-04fb-439e-8fac-7dab2e9da3ac" providerId="ADAL" clId="{0F0D2382-0C30-E546-8A80-2DE4353CF455}" dt="2018-11-13T14:04:52.504" v="34" actId="478"/>
          <ac:spMkLst>
            <pc:docMk/>
            <pc:sldMk cId="883901416" sldId="692"/>
            <ac:spMk id="3" creationId="{96C87ABF-D4FA-C14E-90CA-A5A3960F5A73}"/>
          </ac:spMkLst>
        </pc:spChg>
        <pc:spChg chg="add del mod topLvl">
          <ac:chgData name="Andreas Biørn-Hansen" userId="f3adb44c-04fb-439e-8fac-7dab2e9da3ac" providerId="ADAL" clId="{0F0D2382-0C30-E546-8A80-2DE4353CF455}" dt="2018-11-27T11:47:34.714" v="9535" actId="165"/>
          <ac:spMkLst>
            <pc:docMk/>
            <pc:sldMk cId="883901416" sldId="692"/>
            <ac:spMk id="54" creationId="{00000000-0000-0000-0000-000000000000}"/>
          </ac:spMkLst>
        </pc:spChg>
        <pc:spChg chg="mod topLvl">
          <ac:chgData name="Andreas Biørn-Hansen" userId="f3adb44c-04fb-439e-8fac-7dab2e9da3ac" providerId="ADAL" clId="{0F0D2382-0C30-E546-8A80-2DE4353CF455}" dt="2018-11-27T11:47:34.714" v="9535" actId="165"/>
          <ac:spMkLst>
            <pc:docMk/>
            <pc:sldMk cId="883901416" sldId="692"/>
            <ac:spMk id="56" creationId="{00000000-0000-0000-0000-000000000000}"/>
          </ac:spMkLst>
        </pc:spChg>
        <pc:grpChg chg="add del mod">
          <ac:chgData name="Andreas Biørn-Hansen" userId="f3adb44c-04fb-439e-8fac-7dab2e9da3ac" providerId="ADAL" clId="{0F0D2382-0C30-E546-8A80-2DE4353CF455}" dt="2018-11-27T11:47:34.714" v="9535" actId="165"/>
          <ac:grpSpMkLst>
            <pc:docMk/>
            <pc:sldMk cId="883901416" sldId="692"/>
            <ac:grpSpMk id="2" creationId="{23C9AE80-9B73-7540-8E0A-17737C326528}"/>
          </ac:grpSpMkLst>
        </pc:grpChg>
        <pc:grpChg chg="del">
          <ac:chgData name="Andreas Biørn-Hansen" userId="f3adb44c-04fb-439e-8fac-7dab2e9da3ac" providerId="ADAL" clId="{0F0D2382-0C30-E546-8A80-2DE4353CF455}" dt="2018-11-13T14:04:56.971" v="47" actId="478"/>
          <ac:grpSpMkLst>
            <pc:docMk/>
            <pc:sldMk cId="883901416" sldId="692"/>
            <ac:grpSpMk id="5" creationId="{C2CC206E-0449-0744-860C-001899D44096}"/>
          </ac:grpSpMkLst>
        </pc:grpChg>
        <pc:picChg chg="add del">
          <ac:chgData name="Andreas Biørn-Hansen" userId="f3adb44c-04fb-439e-8fac-7dab2e9da3ac" providerId="ADAL" clId="{0F0D2382-0C30-E546-8A80-2DE4353CF455}" dt="2018-11-25T19:50:50.679" v="541"/>
          <ac:picMkLst>
            <pc:docMk/>
            <pc:sldMk cId="883901416" sldId="692"/>
            <ac:picMk id="3" creationId="{09FCD2A5-865E-5946-9840-50C1FDA4915A}"/>
          </ac:picMkLst>
        </pc:picChg>
      </pc:sldChg>
      <pc:sldChg chg="modSp modAnim">
        <pc:chgData name="Andreas Biørn-Hansen" userId="f3adb44c-04fb-439e-8fac-7dab2e9da3ac" providerId="ADAL" clId="{0F0D2382-0C30-E546-8A80-2DE4353CF455}" dt="2018-11-26T16:23:01.314" v="3511" actId="1036"/>
        <pc:sldMkLst>
          <pc:docMk/>
          <pc:sldMk cId="2651248812" sldId="693"/>
        </pc:sldMkLst>
        <pc:spChg chg="mod">
          <ac:chgData name="Andreas Biørn-Hansen" userId="f3adb44c-04fb-439e-8fac-7dab2e9da3ac" providerId="ADAL" clId="{0F0D2382-0C30-E546-8A80-2DE4353CF455}" dt="2018-11-26T16:23:01.314" v="3511" actId="1036"/>
          <ac:spMkLst>
            <pc:docMk/>
            <pc:sldMk cId="2651248812" sldId="693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6T16:23:01.314" v="3511" actId="1036"/>
          <ac:spMkLst>
            <pc:docMk/>
            <pc:sldMk cId="2651248812" sldId="693"/>
            <ac:spMk id="56" creationId="{00000000-0000-0000-0000-000000000000}"/>
          </ac:spMkLst>
        </pc:spChg>
      </pc:sldChg>
      <pc:sldChg chg="modSp add">
        <pc:chgData name="Andreas Biørn-Hansen" userId="f3adb44c-04fb-439e-8fac-7dab2e9da3ac" providerId="ADAL" clId="{0F0D2382-0C30-E546-8A80-2DE4353CF455}" dt="2018-11-27T11:59:32.800" v="9826" actId="2711"/>
        <pc:sldMkLst>
          <pc:docMk/>
          <pc:sldMk cId="2915774016" sldId="695"/>
        </pc:sldMkLst>
        <pc:spChg chg="mod">
          <ac:chgData name="Andreas Biørn-Hansen" userId="f3adb44c-04fb-439e-8fac-7dab2e9da3ac" providerId="ADAL" clId="{0F0D2382-0C30-E546-8A80-2DE4353CF455}" dt="2018-11-27T11:59:32.800" v="9826" actId="2711"/>
          <ac:spMkLst>
            <pc:docMk/>
            <pc:sldMk cId="2915774016" sldId="695"/>
            <ac:spMk id="56" creationId="{00000000-0000-0000-0000-000000000000}"/>
          </ac:spMkLst>
        </pc:spChg>
      </pc:sldChg>
      <pc:sldChg chg="add del">
        <pc:chgData name="Andreas Biørn-Hansen" userId="f3adb44c-04fb-439e-8fac-7dab2e9da3ac" providerId="ADAL" clId="{0F0D2382-0C30-E546-8A80-2DE4353CF455}" dt="2018-11-26T18:50:03.635" v="5950" actId="2696"/>
        <pc:sldMkLst>
          <pc:docMk/>
          <pc:sldMk cId="1822049485" sldId="714"/>
        </pc:sldMkLst>
      </pc:sldChg>
      <pc:sldChg chg="add">
        <pc:chgData name="Andreas Biørn-Hansen" userId="f3adb44c-04fb-439e-8fac-7dab2e9da3ac" providerId="ADAL" clId="{0F0D2382-0C30-E546-8A80-2DE4353CF455}" dt="2018-11-26T18:20:09.345" v="5027"/>
        <pc:sldMkLst>
          <pc:docMk/>
          <pc:sldMk cId="451161612" sldId="717"/>
        </pc:sldMkLst>
      </pc:sldChg>
      <pc:sldChg chg="modSp">
        <pc:chgData name="Andreas Biørn-Hansen" userId="f3adb44c-04fb-439e-8fac-7dab2e9da3ac" providerId="ADAL" clId="{0F0D2382-0C30-E546-8A80-2DE4353CF455}" dt="2018-11-27T12:03:18.007" v="9907" actId="20577"/>
        <pc:sldMkLst>
          <pc:docMk/>
          <pc:sldMk cId="3011432168" sldId="725"/>
        </pc:sldMkLst>
        <pc:spChg chg="mod">
          <ac:chgData name="Andreas Biørn-Hansen" userId="f3adb44c-04fb-439e-8fac-7dab2e9da3ac" providerId="ADAL" clId="{0F0D2382-0C30-E546-8A80-2DE4353CF455}" dt="2018-11-27T12:03:18.007" v="9907" actId="20577"/>
          <ac:spMkLst>
            <pc:docMk/>
            <pc:sldMk cId="3011432168" sldId="725"/>
            <ac:spMk id="27" creationId="{6774B17C-A847-D846-A5D4-290DA7DE2F4F}"/>
          </ac:spMkLst>
        </pc:spChg>
      </pc:sldChg>
      <pc:sldChg chg="addSp delSp modSp add modAnim">
        <pc:chgData name="Andreas Biørn-Hansen" userId="f3adb44c-04fb-439e-8fac-7dab2e9da3ac" providerId="ADAL" clId="{0F0D2382-0C30-E546-8A80-2DE4353CF455}" dt="2018-11-27T11:53:29.953" v="9558"/>
        <pc:sldMkLst>
          <pc:docMk/>
          <pc:sldMk cId="2311878512" sldId="726"/>
        </pc:sldMkLst>
        <pc:spChg chg="add del">
          <ac:chgData name="Andreas Biørn-Hansen" userId="f3adb44c-04fb-439e-8fac-7dab2e9da3ac" providerId="ADAL" clId="{0F0D2382-0C30-E546-8A80-2DE4353CF455}" dt="2018-11-27T11:53:29.953" v="9558"/>
          <ac:spMkLst>
            <pc:docMk/>
            <pc:sldMk cId="2311878512" sldId="726"/>
            <ac:spMk id="2" creationId="{27B2C9E0-F858-9D40-8978-C8CC6D61CC75}"/>
          </ac:spMkLst>
        </pc:spChg>
        <pc:spChg chg="add mod">
          <ac:chgData name="Andreas Biørn-Hansen" userId="f3adb44c-04fb-439e-8fac-7dab2e9da3ac" providerId="ADAL" clId="{0F0D2382-0C30-E546-8A80-2DE4353CF455}" dt="2018-11-26T17:47:43.801" v="4429" actId="1036"/>
          <ac:spMkLst>
            <pc:docMk/>
            <pc:sldMk cId="2311878512" sldId="726"/>
            <ac:spMk id="5" creationId="{76B9BE54-4161-0B41-9BBB-64B88D8B1364}"/>
          </ac:spMkLst>
        </pc:spChg>
        <pc:spChg chg="mod">
          <ac:chgData name="Andreas Biørn-Hansen" userId="f3adb44c-04fb-439e-8fac-7dab2e9da3ac" providerId="ADAL" clId="{0F0D2382-0C30-E546-8A80-2DE4353CF455}" dt="2018-11-26T17:47:40.380" v="4423" actId="20577"/>
          <ac:spMkLst>
            <pc:docMk/>
            <pc:sldMk cId="2311878512" sldId="726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5T19:48:50.953" v="513" actId="1036"/>
          <ac:spMkLst>
            <pc:docMk/>
            <pc:sldMk cId="2311878512" sldId="726"/>
            <ac:spMk id="56" creationId="{00000000-0000-0000-0000-000000000000}"/>
          </ac:spMkLst>
        </pc:spChg>
      </pc:sldChg>
      <pc:sldChg chg="addSp delSp modSp add delAnim modAnim">
        <pc:chgData name="Andreas Biørn-Hansen" userId="f3adb44c-04fb-439e-8fac-7dab2e9da3ac" providerId="ADAL" clId="{0F0D2382-0C30-E546-8A80-2DE4353CF455}" dt="2018-11-27T15:01:56.116" v="10655" actId="478"/>
        <pc:sldMkLst>
          <pc:docMk/>
          <pc:sldMk cId="635808183" sldId="727"/>
        </pc:sldMkLst>
        <pc:spChg chg="mod">
          <ac:chgData name="Andreas Biørn-Hansen" userId="f3adb44c-04fb-439e-8fac-7dab2e9da3ac" providerId="ADAL" clId="{0F0D2382-0C30-E546-8A80-2DE4353CF455}" dt="2018-11-25T19:49:13.725" v="539" actId="14100"/>
          <ac:spMkLst>
            <pc:docMk/>
            <pc:sldMk cId="635808183" sldId="727"/>
            <ac:spMk id="27" creationId="{6774B17C-A847-D846-A5D4-290DA7DE2F4F}"/>
          </ac:spMkLst>
        </pc:spChg>
        <pc:picChg chg="add del mod">
          <ac:chgData name="Andreas Biørn-Hansen" userId="f3adb44c-04fb-439e-8fac-7dab2e9da3ac" providerId="ADAL" clId="{0F0D2382-0C30-E546-8A80-2DE4353CF455}" dt="2018-11-27T15:01:56.116" v="10655" actId="478"/>
          <ac:picMkLst>
            <pc:docMk/>
            <pc:sldMk cId="635808183" sldId="727"/>
            <ac:picMk id="3" creationId="{C3EE629C-C6F4-FF46-A2EA-9E4BF5454241}"/>
          </ac:picMkLst>
        </pc:picChg>
      </pc:sldChg>
      <pc:sldChg chg="addSp delSp modSp add ord modAnim">
        <pc:chgData name="Andreas Biørn-Hansen" userId="f3adb44c-04fb-439e-8fac-7dab2e9da3ac" providerId="ADAL" clId="{0F0D2382-0C30-E546-8A80-2DE4353CF455}" dt="2018-11-27T09:08:40.346" v="7989"/>
        <pc:sldMkLst>
          <pc:docMk/>
          <pc:sldMk cId="574988759" sldId="728"/>
        </pc:sldMkLst>
        <pc:spChg chg="add mod">
          <ac:chgData name="Andreas Biørn-Hansen" userId="f3adb44c-04fb-439e-8fac-7dab2e9da3ac" providerId="ADAL" clId="{0F0D2382-0C30-E546-8A80-2DE4353CF455}" dt="2018-11-25T19:51:17.964" v="547" actId="1076"/>
          <ac:spMkLst>
            <pc:docMk/>
            <pc:sldMk cId="574988759" sldId="728"/>
            <ac:spMk id="3" creationId="{3FDCD970-F081-6446-84CF-3A54E5F9F971}"/>
          </ac:spMkLst>
        </pc:spChg>
        <pc:picChg chg="add del mod">
          <ac:chgData name="Andreas Biørn-Hansen" userId="f3adb44c-04fb-439e-8fac-7dab2e9da3ac" providerId="ADAL" clId="{0F0D2382-0C30-E546-8A80-2DE4353CF455}" dt="2018-11-26T18:55:40.737" v="5987" actId="478"/>
          <ac:picMkLst>
            <pc:docMk/>
            <pc:sldMk cId="574988759" sldId="728"/>
            <ac:picMk id="2" creationId="{98BC50DC-B651-F04F-8915-6253EBE6B58A}"/>
          </ac:picMkLst>
        </pc:picChg>
        <pc:picChg chg="add mod">
          <ac:chgData name="Andreas Biørn-Hansen" userId="f3adb44c-04fb-439e-8fac-7dab2e9da3ac" providerId="ADAL" clId="{0F0D2382-0C30-E546-8A80-2DE4353CF455}" dt="2018-11-26T18:55:53.347" v="5994" actId="1038"/>
          <ac:picMkLst>
            <pc:docMk/>
            <pc:sldMk cId="574988759" sldId="728"/>
            <ac:picMk id="4" creationId="{85F3B254-1286-B646-910A-EE2B36D3DF99}"/>
          </ac:picMkLst>
        </pc:picChg>
        <pc:picChg chg="add mod">
          <ac:chgData name="Andreas Biørn-Hansen" userId="f3adb44c-04fb-439e-8fac-7dab2e9da3ac" providerId="ADAL" clId="{0F0D2382-0C30-E546-8A80-2DE4353CF455}" dt="2018-11-26T18:55:45.921" v="5991" actId="1076"/>
          <ac:picMkLst>
            <pc:docMk/>
            <pc:sldMk cId="574988759" sldId="728"/>
            <ac:picMk id="5" creationId="{56BFCD92-C949-2F44-8005-00A41E71F7E0}"/>
          </ac:picMkLst>
        </pc:picChg>
      </pc:sldChg>
      <pc:sldChg chg="addSp modSp add del ord">
        <pc:chgData name="Andreas Biørn-Hansen" userId="f3adb44c-04fb-439e-8fac-7dab2e9da3ac" providerId="ADAL" clId="{0F0D2382-0C30-E546-8A80-2DE4353CF455}" dt="2018-11-26T16:12:15.978" v="2903" actId="2696"/>
        <pc:sldMkLst>
          <pc:docMk/>
          <pc:sldMk cId="1419007413" sldId="729"/>
        </pc:sldMkLst>
        <pc:spChg chg="add mod">
          <ac:chgData name="Andreas Biørn-Hansen" userId="f3adb44c-04fb-439e-8fac-7dab2e9da3ac" providerId="ADAL" clId="{0F0D2382-0C30-E546-8A80-2DE4353CF455}" dt="2018-11-26T16:00:20.152" v="2902" actId="207"/>
          <ac:spMkLst>
            <pc:docMk/>
            <pc:sldMk cId="1419007413" sldId="729"/>
            <ac:spMk id="2" creationId="{0A0C9DC0-4DA2-7D42-824F-47FBFAC52846}"/>
          </ac:spMkLst>
        </pc:spChg>
        <pc:spChg chg="mod">
          <ac:chgData name="Andreas Biørn-Hansen" userId="f3adb44c-04fb-439e-8fac-7dab2e9da3ac" providerId="ADAL" clId="{0F0D2382-0C30-E546-8A80-2DE4353CF455}" dt="2018-11-26T15:59:53.583" v="2898" actId="403"/>
          <ac:spMkLst>
            <pc:docMk/>
            <pc:sldMk cId="1419007413" sldId="729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5T19:56:16.726" v="557" actId="20577"/>
          <ac:spMkLst>
            <pc:docMk/>
            <pc:sldMk cId="1419007413" sldId="729"/>
            <ac:spMk id="56" creationId="{00000000-0000-0000-0000-000000000000}"/>
          </ac:spMkLst>
        </pc:spChg>
      </pc:sldChg>
      <pc:sldChg chg="modSp add modAnim">
        <pc:chgData name="Andreas Biørn-Hansen" userId="f3adb44c-04fb-439e-8fac-7dab2e9da3ac" providerId="ADAL" clId="{0F0D2382-0C30-E546-8A80-2DE4353CF455}" dt="2018-11-27T06:40:22.226" v="7987" actId="1076"/>
        <pc:sldMkLst>
          <pc:docMk/>
          <pc:sldMk cId="2896068653" sldId="729"/>
        </pc:sldMkLst>
        <pc:spChg chg="mod">
          <ac:chgData name="Andreas Biørn-Hansen" userId="f3adb44c-04fb-439e-8fac-7dab2e9da3ac" providerId="ADAL" clId="{0F0D2382-0C30-E546-8A80-2DE4353CF455}" dt="2018-11-27T06:40:22.226" v="7987" actId="1076"/>
          <ac:spMkLst>
            <pc:docMk/>
            <pc:sldMk cId="2896068653" sldId="729"/>
            <ac:spMk id="2" creationId="{0A0C9DC0-4DA2-7D42-824F-47FBFAC52846}"/>
          </ac:spMkLst>
        </pc:spChg>
        <pc:spChg chg="mod">
          <ac:chgData name="Andreas Biørn-Hansen" userId="f3adb44c-04fb-439e-8fac-7dab2e9da3ac" providerId="ADAL" clId="{0F0D2382-0C30-E546-8A80-2DE4353CF455}" dt="2018-11-27T06:40:19.935" v="7986" actId="20577"/>
          <ac:spMkLst>
            <pc:docMk/>
            <pc:sldMk cId="2896068653" sldId="729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6T16:12:29.973" v="2914" actId="20577"/>
          <ac:spMkLst>
            <pc:docMk/>
            <pc:sldMk cId="2896068653" sldId="729"/>
            <ac:spMk id="56" creationId="{00000000-0000-0000-0000-000000000000}"/>
          </ac:spMkLst>
        </pc:spChg>
      </pc:sldChg>
      <pc:sldChg chg="addSp modSp add">
        <pc:chgData name="Andreas Biørn-Hansen" userId="f3adb44c-04fb-439e-8fac-7dab2e9da3ac" providerId="ADAL" clId="{0F0D2382-0C30-E546-8A80-2DE4353CF455}" dt="2018-11-26T19:04:39.641" v="6139" actId="20577"/>
        <pc:sldMkLst>
          <pc:docMk/>
          <pc:sldMk cId="2493378481" sldId="730"/>
        </pc:sldMkLst>
        <pc:spChg chg="add mod">
          <ac:chgData name="Andreas Biørn-Hansen" userId="f3adb44c-04fb-439e-8fac-7dab2e9da3ac" providerId="ADAL" clId="{0F0D2382-0C30-E546-8A80-2DE4353CF455}" dt="2018-11-26T19:02:09.356" v="6062" actId="1076"/>
          <ac:spMkLst>
            <pc:docMk/>
            <pc:sldMk cId="2493378481" sldId="730"/>
            <ac:spMk id="3" creationId="{C97BD19A-477B-FB40-ABCD-034FF4DDEBD7}"/>
          </ac:spMkLst>
        </pc:spChg>
        <pc:spChg chg="mod">
          <ac:chgData name="Andreas Biørn-Hansen" userId="f3adb44c-04fb-439e-8fac-7dab2e9da3ac" providerId="ADAL" clId="{0F0D2382-0C30-E546-8A80-2DE4353CF455}" dt="2018-11-26T19:02:55.877" v="6118" actId="20577"/>
          <ac:spMkLst>
            <pc:docMk/>
            <pc:sldMk cId="2493378481" sldId="730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6T19:04:39.641" v="6139" actId="20577"/>
          <ac:spMkLst>
            <pc:docMk/>
            <pc:sldMk cId="2493378481" sldId="730"/>
            <ac:spMk id="56" creationId="{00000000-0000-0000-0000-000000000000}"/>
          </ac:spMkLst>
        </pc:spChg>
        <pc:picChg chg="add mod">
          <ac:chgData name="Andreas Biørn-Hansen" userId="f3adb44c-04fb-439e-8fac-7dab2e9da3ac" providerId="ADAL" clId="{0F0D2382-0C30-E546-8A80-2DE4353CF455}" dt="2018-11-26T19:01:54.489" v="6057" actId="1076"/>
          <ac:picMkLst>
            <pc:docMk/>
            <pc:sldMk cId="2493378481" sldId="730"/>
            <ac:picMk id="2" creationId="{0955B54A-8CE8-424D-ABA2-5B23DA2336D7}"/>
          </ac:picMkLst>
        </pc:picChg>
      </pc:sldChg>
      <pc:sldChg chg="addSp modSp add">
        <pc:chgData name="Andreas Biørn-Hansen" userId="f3adb44c-04fb-439e-8fac-7dab2e9da3ac" providerId="ADAL" clId="{0F0D2382-0C30-E546-8A80-2DE4353CF455}" dt="2018-11-25T20:37:57.972" v="601" actId="20577"/>
        <pc:sldMkLst>
          <pc:docMk/>
          <pc:sldMk cId="2198723202" sldId="731"/>
        </pc:sldMkLst>
        <pc:spChg chg="add mod">
          <ac:chgData name="Andreas Biørn-Hansen" userId="f3adb44c-04fb-439e-8fac-7dab2e9da3ac" providerId="ADAL" clId="{0F0D2382-0C30-E546-8A80-2DE4353CF455}" dt="2018-11-25T20:37:57.972" v="601" actId="20577"/>
          <ac:spMkLst>
            <pc:docMk/>
            <pc:sldMk cId="2198723202" sldId="731"/>
            <ac:spMk id="2" creationId="{C0960C7A-797C-CF41-A2D9-C4AA0EE64928}"/>
          </ac:spMkLst>
        </pc:spChg>
      </pc:sldChg>
      <pc:sldChg chg="modSp add">
        <pc:chgData name="Andreas Biørn-Hansen" userId="f3adb44c-04fb-439e-8fac-7dab2e9da3ac" providerId="ADAL" clId="{0F0D2382-0C30-E546-8A80-2DE4353CF455}" dt="2018-11-26T16:16:28.235" v="3097" actId="20577"/>
        <pc:sldMkLst>
          <pc:docMk/>
          <pc:sldMk cId="133457075" sldId="732"/>
        </pc:sldMkLst>
        <pc:spChg chg="mod">
          <ac:chgData name="Andreas Biørn-Hansen" userId="f3adb44c-04fb-439e-8fac-7dab2e9da3ac" providerId="ADAL" clId="{0F0D2382-0C30-E546-8A80-2DE4353CF455}" dt="2018-11-26T16:16:28.235" v="3097" actId="20577"/>
          <ac:spMkLst>
            <pc:docMk/>
            <pc:sldMk cId="133457075" sldId="732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6T12:26:38.206" v="2120" actId="114"/>
          <ac:spMkLst>
            <pc:docMk/>
            <pc:sldMk cId="133457075" sldId="732"/>
            <ac:spMk id="56" creationId="{00000000-0000-0000-0000-000000000000}"/>
          </ac:spMkLst>
        </pc:spChg>
      </pc:sldChg>
      <pc:sldChg chg="addSp delSp modSp add del modAnim">
        <pc:chgData name="Andreas Biørn-Hansen" userId="f3adb44c-04fb-439e-8fac-7dab2e9da3ac" providerId="ADAL" clId="{0F0D2382-0C30-E546-8A80-2DE4353CF455}" dt="2018-11-27T10:54:53.121" v="8762"/>
        <pc:sldMkLst>
          <pc:docMk/>
          <pc:sldMk cId="4017118798" sldId="733"/>
        </pc:sldMkLst>
        <pc:spChg chg="add del">
          <ac:chgData name="Andreas Biørn-Hansen" userId="f3adb44c-04fb-439e-8fac-7dab2e9da3ac" providerId="ADAL" clId="{0F0D2382-0C30-E546-8A80-2DE4353CF455}" dt="2018-11-27T10:47:52.119" v="8609"/>
          <ac:spMkLst>
            <pc:docMk/>
            <pc:sldMk cId="4017118798" sldId="733"/>
            <ac:spMk id="2" creationId="{F797B37C-6F22-664D-8D3E-D53B2F86CBF3}"/>
          </ac:spMkLst>
        </pc:spChg>
        <pc:spChg chg="add mod">
          <ac:chgData name="Andreas Biørn-Hansen" userId="f3adb44c-04fb-439e-8fac-7dab2e9da3ac" providerId="ADAL" clId="{0F0D2382-0C30-E546-8A80-2DE4353CF455}" dt="2018-11-27T10:53:50.728" v="8738" actId="14100"/>
          <ac:spMkLst>
            <pc:docMk/>
            <pc:sldMk cId="4017118798" sldId="733"/>
            <ac:spMk id="4" creationId="{AA7CCD04-1C8F-2C4A-B25D-6DEAE871AB55}"/>
          </ac:spMkLst>
        </pc:spChg>
        <pc:spChg chg="add del mod">
          <ac:chgData name="Andreas Biørn-Hansen" userId="f3adb44c-04fb-439e-8fac-7dab2e9da3ac" providerId="ADAL" clId="{0F0D2382-0C30-E546-8A80-2DE4353CF455}" dt="2018-11-27T10:00:47.896" v="8327" actId="478"/>
          <ac:spMkLst>
            <pc:docMk/>
            <pc:sldMk cId="4017118798" sldId="733"/>
            <ac:spMk id="5" creationId="{BD98CFB0-C9CC-E544-B371-F44A01EC2B98}"/>
          </ac:spMkLst>
        </pc:spChg>
        <pc:spChg chg="mod">
          <ac:chgData name="Andreas Biørn-Hansen" userId="f3adb44c-04fb-439e-8fac-7dab2e9da3ac" providerId="ADAL" clId="{0F0D2382-0C30-E546-8A80-2DE4353CF455}" dt="2018-11-27T10:54:05.826" v="8741" actId="1076"/>
          <ac:spMkLst>
            <pc:docMk/>
            <pc:sldMk cId="4017118798" sldId="733"/>
            <ac:spMk id="9" creationId="{CF256E1A-BBE5-104A-9D53-8C0BBA60F60A}"/>
          </ac:spMkLst>
        </pc:spChg>
        <pc:spChg chg="add del mod">
          <ac:chgData name="Andreas Biørn-Hansen" userId="f3adb44c-04fb-439e-8fac-7dab2e9da3ac" providerId="ADAL" clId="{0F0D2382-0C30-E546-8A80-2DE4353CF455}" dt="2018-11-27T10:54:40.656" v="8761" actId="478"/>
          <ac:spMkLst>
            <pc:docMk/>
            <pc:sldMk cId="4017118798" sldId="733"/>
            <ac:spMk id="10" creationId="{8CFE944E-2C25-194F-8773-046FB8515DA9}"/>
          </ac:spMkLst>
        </pc:spChg>
        <pc:spChg chg="mod">
          <ac:chgData name="Andreas Biørn-Hansen" userId="f3adb44c-04fb-439e-8fac-7dab2e9da3ac" providerId="ADAL" clId="{0F0D2382-0C30-E546-8A80-2DE4353CF455}" dt="2018-11-27T10:54:28.133" v="8759" actId="1037"/>
          <ac:spMkLst>
            <pc:docMk/>
            <pc:sldMk cId="4017118798" sldId="733"/>
            <ac:spMk id="19" creationId="{15370204-A511-0749-BCEF-E868541559C7}"/>
          </ac:spMkLst>
        </pc:spChg>
        <pc:spChg chg="del mod">
          <ac:chgData name="Andreas Biørn-Hansen" userId="f3adb44c-04fb-439e-8fac-7dab2e9da3ac" providerId="ADAL" clId="{0F0D2382-0C30-E546-8A80-2DE4353CF455}" dt="2018-11-26T18:24:20.017" v="5086" actId="478"/>
          <ac:spMkLst>
            <pc:docMk/>
            <pc:sldMk cId="4017118798" sldId="733"/>
            <ac:spMk id="54" creationId="{00000000-0000-0000-0000-000000000000}"/>
          </ac:spMkLst>
        </pc:spChg>
        <pc:spChg chg="del mod">
          <ac:chgData name="Andreas Biørn-Hansen" userId="f3adb44c-04fb-439e-8fac-7dab2e9da3ac" providerId="ADAL" clId="{0F0D2382-0C30-E546-8A80-2DE4353CF455}" dt="2018-11-27T10:00:43.893" v="8324" actId="478"/>
          <ac:spMkLst>
            <pc:docMk/>
            <pc:sldMk cId="4017118798" sldId="733"/>
            <ac:spMk id="56" creationId="{00000000-0000-0000-0000-000000000000}"/>
          </ac:spMkLst>
        </pc:spChg>
        <pc:spChg chg="del">
          <ac:chgData name="Andreas Biørn-Hansen" userId="f3adb44c-04fb-439e-8fac-7dab2e9da3ac" providerId="ADAL" clId="{0F0D2382-0C30-E546-8A80-2DE4353CF455}" dt="2018-11-27T10:45:11.425" v="8406" actId="478"/>
          <ac:spMkLst>
            <pc:docMk/>
            <pc:sldMk cId="4017118798" sldId="733"/>
            <ac:spMk id="59" creationId="{00000000-0000-0000-0000-000000000000}"/>
          </ac:spMkLst>
        </pc:spChg>
        <pc:grpChg chg="add mod">
          <ac:chgData name="Andreas Biørn-Hansen" userId="f3adb44c-04fb-439e-8fac-7dab2e9da3ac" providerId="ADAL" clId="{0F0D2382-0C30-E546-8A80-2DE4353CF455}" dt="2018-11-27T10:54:16.145" v="8748" actId="1076"/>
          <ac:grpSpMkLst>
            <pc:docMk/>
            <pc:sldMk cId="4017118798" sldId="733"/>
            <ac:grpSpMk id="7" creationId="{246E9C30-2EC7-464C-B7CA-AA9E5BE24C4A}"/>
          </ac:grpSpMkLst>
        </pc:grpChg>
        <pc:grpChg chg="add del mod">
          <ac:chgData name="Andreas Biørn-Hansen" userId="f3adb44c-04fb-439e-8fac-7dab2e9da3ac" providerId="ADAL" clId="{0F0D2382-0C30-E546-8A80-2DE4353CF455}" dt="2018-11-27T10:54:14.809" v="8747"/>
          <ac:grpSpMkLst>
            <pc:docMk/>
            <pc:sldMk cId="4017118798" sldId="733"/>
            <ac:grpSpMk id="11" creationId="{BAD729C6-009B-E04F-A02F-F4D12E709711}"/>
          </ac:grpSpMkLst>
        </pc:grpChg>
        <pc:grpChg chg="add mod">
          <ac:chgData name="Andreas Biørn-Hansen" userId="f3adb44c-04fb-439e-8fac-7dab2e9da3ac" providerId="ADAL" clId="{0F0D2382-0C30-E546-8A80-2DE4353CF455}" dt="2018-11-27T10:54:20.699" v="8754" actId="1035"/>
          <ac:grpSpMkLst>
            <pc:docMk/>
            <pc:sldMk cId="4017118798" sldId="733"/>
            <ac:grpSpMk id="14" creationId="{6587A36A-9DD2-194E-B021-FAFB81C99E16}"/>
          </ac:grpSpMkLst>
        </pc:grpChg>
        <pc:grpChg chg="add mod">
          <ac:chgData name="Andreas Biørn-Hansen" userId="f3adb44c-04fb-439e-8fac-7dab2e9da3ac" providerId="ADAL" clId="{0F0D2382-0C30-E546-8A80-2DE4353CF455}" dt="2018-11-27T10:54:24.143" v="8756" actId="1076"/>
          <ac:grpSpMkLst>
            <pc:docMk/>
            <pc:sldMk cId="4017118798" sldId="733"/>
            <ac:grpSpMk id="17" creationId="{8D5834E6-AF81-1243-A325-6D9A0C93E08D}"/>
          </ac:grpSpMkLst>
        </pc:grpChg>
        <pc:picChg chg="add del mod">
          <ac:chgData name="Andreas Biørn-Hansen" userId="f3adb44c-04fb-439e-8fac-7dab2e9da3ac" providerId="ADAL" clId="{0F0D2382-0C30-E546-8A80-2DE4353CF455}" dt="2018-11-26T18:24:20.017" v="5086" actId="478"/>
          <ac:picMkLst>
            <pc:docMk/>
            <pc:sldMk cId="4017118798" sldId="733"/>
            <ac:picMk id="2" creationId="{B6DD2057-4048-7A45-82FE-9E1EB9C9A767}"/>
          </ac:picMkLst>
        </pc:picChg>
      </pc:sldChg>
      <pc:sldChg chg="delSp modSp add">
        <pc:chgData name="Andreas Biørn-Hansen" userId="f3adb44c-04fb-439e-8fac-7dab2e9da3ac" providerId="ADAL" clId="{0F0D2382-0C30-E546-8A80-2DE4353CF455}" dt="2018-11-26T16:30:09.571" v="4293" actId="1076"/>
        <pc:sldMkLst>
          <pc:docMk/>
          <pc:sldMk cId="338491367" sldId="734"/>
        </pc:sldMkLst>
        <pc:spChg chg="del">
          <ac:chgData name="Andreas Biørn-Hansen" userId="f3adb44c-04fb-439e-8fac-7dab2e9da3ac" providerId="ADAL" clId="{0F0D2382-0C30-E546-8A80-2DE4353CF455}" dt="2018-11-26T08:33:51.527" v="980" actId="478"/>
          <ac:spMkLst>
            <pc:docMk/>
            <pc:sldMk cId="338491367" sldId="734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6T16:30:09.571" v="4293" actId="1076"/>
          <ac:spMkLst>
            <pc:docMk/>
            <pc:sldMk cId="338491367" sldId="734"/>
            <ac:spMk id="56" creationId="{00000000-0000-0000-0000-000000000000}"/>
          </ac:spMkLst>
        </pc:spChg>
      </pc:sldChg>
      <pc:sldChg chg="add del">
        <pc:chgData name="Andreas Biørn-Hansen" userId="f3adb44c-04fb-439e-8fac-7dab2e9da3ac" providerId="ADAL" clId="{0F0D2382-0C30-E546-8A80-2DE4353CF455}" dt="2018-11-26T08:33:47.855" v="978" actId="2696"/>
        <pc:sldMkLst>
          <pc:docMk/>
          <pc:sldMk cId="2955581744" sldId="734"/>
        </pc:sldMkLst>
      </pc:sldChg>
      <pc:sldChg chg="delSp modSp add delAnim modAnim">
        <pc:chgData name="Andreas Biørn-Hansen" userId="f3adb44c-04fb-439e-8fac-7dab2e9da3ac" providerId="ADAL" clId="{0F0D2382-0C30-E546-8A80-2DE4353CF455}" dt="2018-11-26T09:33:23.368" v="2053" actId="207"/>
        <pc:sldMkLst>
          <pc:docMk/>
          <pc:sldMk cId="961061119" sldId="735"/>
        </pc:sldMkLst>
        <pc:spChg chg="del">
          <ac:chgData name="Andreas Biørn-Hansen" userId="f3adb44c-04fb-439e-8fac-7dab2e9da3ac" providerId="ADAL" clId="{0F0D2382-0C30-E546-8A80-2DE4353CF455}" dt="2018-11-26T08:40:52.939" v="1138" actId="478"/>
          <ac:spMkLst>
            <pc:docMk/>
            <pc:sldMk cId="961061119" sldId="735"/>
            <ac:spMk id="2" creationId="{9AD0ECB3-D2D2-4D47-AA46-F03DBA3180BA}"/>
          </ac:spMkLst>
        </pc:spChg>
        <pc:spChg chg="del mod">
          <ac:chgData name="Andreas Biørn-Hansen" userId="f3adb44c-04fb-439e-8fac-7dab2e9da3ac" providerId="ADAL" clId="{0F0D2382-0C30-E546-8A80-2DE4353CF455}" dt="2018-11-26T08:48:12.808" v="1479" actId="478"/>
          <ac:spMkLst>
            <pc:docMk/>
            <pc:sldMk cId="961061119" sldId="735"/>
            <ac:spMk id="3" creationId="{729F05DC-78FD-A74B-8DBF-45AC8FF919FC}"/>
          </ac:spMkLst>
        </pc:spChg>
        <pc:spChg chg="del">
          <ac:chgData name="Andreas Biørn-Hansen" userId="f3adb44c-04fb-439e-8fac-7dab2e9da3ac" providerId="ADAL" clId="{0F0D2382-0C30-E546-8A80-2DE4353CF455}" dt="2018-11-26T08:40:54.745" v="1139" actId="478"/>
          <ac:spMkLst>
            <pc:docMk/>
            <pc:sldMk cId="961061119" sldId="735"/>
            <ac:spMk id="4" creationId="{F7A40603-B13B-EF4E-B8F1-AC56B5A08CD8}"/>
          </ac:spMkLst>
        </pc:spChg>
        <pc:spChg chg="del">
          <ac:chgData name="Andreas Biørn-Hansen" userId="f3adb44c-04fb-439e-8fac-7dab2e9da3ac" providerId="ADAL" clId="{0F0D2382-0C30-E546-8A80-2DE4353CF455}" dt="2018-11-26T08:40:45.998" v="1136" actId="478"/>
          <ac:spMkLst>
            <pc:docMk/>
            <pc:sldMk cId="961061119" sldId="735"/>
            <ac:spMk id="5" creationId="{C04A1687-47AF-7142-B574-A4BE82AB32D7}"/>
          </ac:spMkLst>
        </pc:spChg>
        <pc:spChg chg="mod">
          <ac:chgData name="Andreas Biørn-Hansen" userId="f3adb44c-04fb-439e-8fac-7dab2e9da3ac" providerId="ADAL" clId="{0F0D2382-0C30-E546-8A80-2DE4353CF455}" dt="2018-11-26T09:33:23.368" v="2053" actId="207"/>
          <ac:spMkLst>
            <pc:docMk/>
            <pc:sldMk cId="961061119" sldId="735"/>
            <ac:spMk id="16" creationId="{115EAEA5-2C2E-7742-AA15-2603422A8763}"/>
          </ac:spMkLst>
        </pc:spChg>
      </pc:sldChg>
      <pc:sldChg chg="modSp add">
        <pc:chgData name="Andreas Biørn-Hansen" userId="f3adb44c-04fb-439e-8fac-7dab2e9da3ac" providerId="ADAL" clId="{0F0D2382-0C30-E546-8A80-2DE4353CF455}" dt="2018-11-27T12:03:38.892" v="9909" actId="20577"/>
        <pc:sldMkLst>
          <pc:docMk/>
          <pc:sldMk cId="2857813643" sldId="736"/>
        </pc:sldMkLst>
        <pc:spChg chg="mod">
          <ac:chgData name="Andreas Biørn-Hansen" userId="f3adb44c-04fb-439e-8fac-7dab2e9da3ac" providerId="ADAL" clId="{0F0D2382-0C30-E546-8A80-2DE4353CF455}" dt="2018-11-27T12:03:38.892" v="9909" actId="20577"/>
          <ac:spMkLst>
            <pc:docMk/>
            <pc:sldMk cId="2857813643" sldId="736"/>
            <ac:spMk id="27" creationId="{6774B17C-A847-D846-A5D4-290DA7DE2F4F}"/>
          </ac:spMkLst>
        </pc:spChg>
      </pc:sldChg>
      <pc:sldChg chg="addSp modSp add modAnim">
        <pc:chgData name="Andreas Biørn-Hansen" userId="f3adb44c-04fb-439e-8fac-7dab2e9da3ac" providerId="ADAL" clId="{0F0D2382-0C30-E546-8A80-2DE4353CF455}" dt="2018-11-27T12:23:13.626" v="9995"/>
        <pc:sldMkLst>
          <pc:docMk/>
          <pc:sldMk cId="1992849815" sldId="737"/>
        </pc:sldMkLst>
        <pc:spChg chg="add mod">
          <ac:chgData name="Andreas Biørn-Hansen" userId="f3adb44c-04fb-439e-8fac-7dab2e9da3ac" providerId="ADAL" clId="{0F0D2382-0C30-E546-8A80-2DE4353CF455}" dt="2018-11-27T12:21:26.928" v="9965" actId="207"/>
          <ac:spMkLst>
            <pc:docMk/>
            <pc:sldMk cId="1992849815" sldId="737"/>
            <ac:spMk id="2" creationId="{BC584E87-6101-2745-9B40-DEF2A8780B1B}"/>
          </ac:spMkLst>
        </pc:spChg>
        <pc:spChg chg="add mod">
          <ac:chgData name="Andreas Biørn-Hansen" userId="f3adb44c-04fb-439e-8fac-7dab2e9da3ac" providerId="ADAL" clId="{0F0D2382-0C30-E546-8A80-2DE4353CF455}" dt="2018-11-26T16:12:54.047" v="2929" actId="114"/>
          <ac:spMkLst>
            <pc:docMk/>
            <pc:sldMk cId="1992849815" sldId="737"/>
            <ac:spMk id="3" creationId="{6C397833-0ED0-D046-98CC-3ACFACEC3263}"/>
          </ac:spMkLst>
        </pc:spChg>
        <pc:spChg chg="add mod">
          <ac:chgData name="Andreas Biørn-Hansen" userId="f3adb44c-04fb-439e-8fac-7dab2e9da3ac" providerId="ADAL" clId="{0F0D2382-0C30-E546-8A80-2DE4353CF455}" dt="2018-11-27T12:22:18.274" v="9969" actId="207"/>
          <ac:spMkLst>
            <pc:docMk/>
            <pc:sldMk cId="1992849815" sldId="737"/>
            <ac:spMk id="4" creationId="{D96A9972-EEE5-AF4C-ABB4-0198D4862BBD}"/>
          </ac:spMkLst>
        </pc:spChg>
        <pc:spChg chg="add mod">
          <ac:chgData name="Andreas Biørn-Hansen" userId="f3adb44c-04fb-439e-8fac-7dab2e9da3ac" providerId="ADAL" clId="{0F0D2382-0C30-E546-8A80-2DE4353CF455}" dt="2018-11-27T12:22:22.591" v="9972" actId="14100"/>
          <ac:spMkLst>
            <pc:docMk/>
            <pc:sldMk cId="1992849815" sldId="737"/>
            <ac:spMk id="5" creationId="{8432A6E2-9413-4841-9A3B-1FA23C171672}"/>
          </ac:spMkLst>
        </pc:spChg>
        <pc:spChg chg="add mod">
          <ac:chgData name="Andreas Biørn-Hansen" userId="f3adb44c-04fb-439e-8fac-7dab2e9da3ac" providerId="ADAL" clId="{0F0D2382-0C30-E546-8A80-2DE4353CF455}" dt="2018-11-27T12:22:26.430" v="9975" actId="14100"/>
          <ac:spMkLst>
            <pc:docMk/>
            <pc:sldMk cId="1992849815" sldId="737"/>
            <ac:spMk id="6" creationId="{6D71B0F7-DE68-B843-B0DC-37F5DC02E7C9}"/>
          </ac:spMkLst>
        </pc:spChg>
        <pc:spChg chg="add mod">
          <ac:chgData name="Andreas Biørn-Hansen" userId="f3adb44c-04fb-439e-8fac-7dab2e9da3ac" providerId="ADAL" clId="{0F0D2382-0C30-E546-8A80-2DE4353CF455}" dt="2018-11-27T12:22:30.148" v="9978" actId="14100"/>
          <ac:spMkLst>
            <pc:docMk/>
            <pc:sldMk cId="1992849815" sldId="737"/>
            <ac:spMk id="7" creationId="{5631C1F4-64D0-0A40-B467-45394189DEC4}"/>
          </ac:spMkLst>
        </pc:spChg>
        <pc:spChg chg="add mod">
          <ac:chgData name="Andreas Biørn-Hansen" userId="f3adb44c-04fb-439e-8fac-7dab2e9da3ac" providerId="ADAL" clId="{0F0D2382-0C30-E546-8A80-2DE4353CF455}" dt="2018-11-27T12:22:39.205" v="9981" actId="14100"/>
          <ac:spMkLst>
            <pc:docMk/>
            <pc:sldMk cId="1992849815" sldId="737"/>
            <ac:spMk id="8" creationId="{67C62826-1296-4E44-8E89-1B7DA0A6349A}"/>
          </ac:spMkLst>
        </pc:spChg>
      </pc:sldChg>
      <pc:sldChg chg="delSp modSp add">
        <pc:chgData name="Andreas Biørn-Hansen" userId="f3adb44c-04fb-439e-8fac-7dab2e9da3ac" providerId="ADAL" clId="{0F0D2382-0C30-E546-8A80-2DE4353CF455}" dt="2018-11-26T16:12:38.163" v="2917" actId="1076"/>
        <pc:sldMkLst>
          <pc:docMk/>
          <pc:sldMk cId="2750459037" sldId="738"/>
        </pc:sldMkLst>
        <pc:spChg chg="del">
          <ac:chgData name="Andreas Biørn-Hansen" userId="f3adb44c-04fb-439e-8fac-7dab2e9da3ac" providerId="ADAL" clId="{0F0D2382-0C30-E546-8A80-2DE4353CF455}" dt="2018-11-26T16:12:34.994" v="2916" actId="478"/>
          <ac:spMkLst>
            <pc:docMk/>
            <pc:sldMk cId="2750459037" sldId="738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6T16:12:38.163" v="2917" actId="1076"/>
          <ac:spMkLst>
            <pc:docMk/>
            <pc:sldMk cId="2750459037" sldId="738"/>
            <ac:spMk id="56" creationId="{00000000-0000-0000-0000-000000000000}"/>
          </ac:spMkLst>
        </pc:spChg>
      </pc:sldChg>
      <pc:sldChg chg="addSp modSp add ord modAnim">
        <pc:chgData name="Andreas Biørn-Hansen" userId="f3adb44c-04fb-439e-8fac-7dab2e9da3ac" providerId="ADAL" clId="{0F0D2382-0C30-E546-8A80-2DE4353CF455}" dt="2018-11-27T12:26:11.101" v="10013"/>
        <pc:sldMkLst>
          <pc:docMk/>
          <pc:sldMk cId="1985845902" sldId="739"/>
        </pc:sldMkLst>
        <pc:spChg chg="add mod">
          <ac:chgData name="Andreas Biørn-Hansen" userId="f3adb44c-04fb-439e-8fac-7dab2e9da3ac" providerId="ADAL" clId="{0F0D2382-0C30-E546-8A80-2DE4353CF455}" dt="2018-11-27T12:25:45.131" v="10000" actId="5793"/>
          <ac:spMkLst>
            <pc:docMk/>
            <pc:sldMk cId="1985845902" sldId="739"/>
            <ac:spMk id="2" creationId="{936514AB-F848-D146-AB44-DB76EA4E3CCC}"/>
          </ac:spMkLst>
        </pc:spChg>
        <pc:spChg chg="add mod">
          <ac:chgData name="Andreas Biørn-Hansen" userId="f3adb44c-04fb-439e-8fac-7dab2e9da3ac" providerId="ADAL" clId="{0F0D2382-0C30-E546-8A80-2DE4353CF455}" dt="2018-11-26T18:39:14.764" v="5199" actId="14100"/>
          <ac:spMkLst>
            <pc:docMk/>
            <pc:sldMk cId="1985845902" sldId="739"/>
            <ac:spMk id="3" creationId="{7CAA40A0-28FF-8A4B-BE06-B841A202EE11}"/>
          </ac:spMkLst>
        </pc:spChg>
        <pc:spChg chg="add mod">
          <ac:chgData name="Andreas Biørn-Hansen" userId="f3adb44c-04fb-439e-8fac-7dab2e9da3ac" providerId="ADAL" clId="{0F0D2382-0C30-E546-8A80-2DE4353CF455}" dt="2018-11-27T12:25:51.504" v="10001" actId="14100"/>
          <ac:spMkLst>
            <pc:docMk/>
            <pc:sldMk cId="1985845902" sldId="739"/>
            <ac:spMk id="4" creationId="{D4FED56A-4456-BB48-A208-76F637873EF2}"/>
          </ac:spMkLst>
        </pc:spChg>
        <pc:spChg chg="add mod">
          <ac:chgData name="Andreas Biørn-Hansen" userId="f3adb44c-04fb-439e-8fac-7dab2e9da3ac" providerId="ADAL" clId="{0F0D2382-0C30-E546-8A80-2DE4353CF455}" dt="2018-11-27T12:25:54.960" v="10004" actId="14100"/>
          <ac:spMkLst>
            <pc:docMk/>
            <pc:sldMk cId="1985845902" sldId="739"/>
            <ac:spMk id="5" creationId="{20F095D6-80D3-874F-981F-F9526C8884FD}"/>
          </ac:spMkLst>
        </pc:spChg>
        <pc:spChg chg="add mod">
          <ac:chgData name="Andreas Biørn-Hansen" userId="f3adb44c-04fb-439e-8fac-7dab2e9da3ac" providerId="ADAL" clId="{0F0D2382-0C30-E546-8A80-2DE4353CF455}" dt="2018-11-27T12:25:59.307" v="10007" actId="14100"/>
          <ac:spMkLst>
            <pc:docMk/>
            <pc:sldMk cId="1985845902" sldId="739"/>
            <ac:spMk id="6" creationId="{DE556330-DCD5-5642-8604-9A27DE0099E9}"/>
          </ac:spMkLst>
        </pc:spChg>
      </pc:sldChg>
      <pc:sldChg chg="modSp add">
        <pc:chgData name="Andreas Biørn-Hansen" userId="f3adb44c-04fb-439e-8fac-7dab2e9da3ac" providerId="ADAL" clId="{0F0D2382-0C30-E546-8A80-2DE4353CF455}" dt="2018-11-27T06:30:57.421" v="7977" actId="20577"/>
        <pc:sldMkLst>
          <pc:docMk/>
          <pc:sldMk cId="304023188" sldId="740"/>
        </pc:sldMkLst>
        <pc:spChg chg="mod">
          <ac:chgData name="Andreas Biørn-Hansen" userId="f3adb44c-04fb-439e-8fac-7dab2e9da3ac" providerId="ADAL" clId="{0F0D2382-0C30-E546-8A80-2DE4353CF455}" dt="2018-11-27T06:30:57.421" v="7977" actId="20577"/>
          <ac:spMkLst>
            <pc:docMk/>
            <pc:sldMk cId="304023188" sldId="740"/>
            <ac:spMk id="2" creationId="{936514AB-F848-D146-AB44-DB76EA4E3CCC}"/>
          </ac:spMkLst>
        </pc:spChg>
        <pc:spChg chg="mod">
          <ac:chgData name="Andreas Biørn-Hansen" userId="f3adb44c-04fb-439e-8fac-7dab2e9da3ac" providerId="ADAL" clId="{0F0D2382-0C30-E546-8A80-2DE4353CF455}" dt="2018-11-26T18:39:27.657" v="5236" actId="14100"/>
          <ac:spMkLst>
            <pc:docMk/>
            <pc:sldMk cId="304023188" sldId="740"/>
            <ac:spMk id="3" creationId="{7CAA40A0-28FF-8A4B-BE06-B841A202EE11}"/>
          </ac:spMkLst>
        </pc:spChg>
      </pc:sldChg>
      <pc:sldChg chg="addSp delSp modSp add">
        <pc:chgData name="Andreas Biørn-Hansen" userId="f3adb44c-04fb-439e-8fac-7dab2e9da3ac" providerId="ADAL" clId="{0F0D2382-0C30-E546-8A80-2DE4353CF455}" dt="2018-11-26T18:08:05.185" v="5026" actId="5793"/>
        <pc:sldMkLst>
          <pc:docMk/>
          <pc:sldMk cId="3447620837" sldId="741"/>
        </pc:sldMkLst>
        <pc:spChg chg="del">
          <ac:chgData name="Andreas Biørn-Hansen" userId="f3adb44c-04fb-439e-8fac-7dab2e9da3ac" providerId="ADAL" clId="{0F0D2382-0C30-E546-8A80-2DE4353CF455}" dt="2018-11-26T16:19:48.074" v="3225" actId="478"/>
          <ac:spMkLst>
            <pc:docMk/>
            <pc:sldMk cId="3447620837" sldId="741"/>
            <ac:spMk id="2" creationId="{0A0C9DC0-4DA2-7D42-824F-47FBFAC52846}"/>
          </ac:spMkLst>
        </pc:spChg>
        <pc:spChg chg="add mod">
          <ac:chgData name="Andreas Biørn-Hansen" userId="f3adb44c-04fb-439e-8fac-7dab2e9da3ac" providerId="ADAL" clId="{0F0D2382-0C30-E546-8A80-2DE4353CF455}" dt="2018-11-26T16:21:27.249" v="3428" actId="1076"/>
          <ac:spMkLst>
            <pc:docMk/>
            <pc:sldMk cId="3447620837" sldId="741"/>
            <ac:spMk id="6" creationId="{BD7CCECE-9227-E241-AEAA-EE0AECBC6179}"/>
          </ac:spMkLst>
        </pc:spChg>
        <pc:spChg chg="mod">
          <ac:chgData name="Andreas Biørn-Hansen" userId="f3adb44c-04fb-439e-8fac-7dab2e9da3ac" providerId="ADAL" clId="{0F0D2382-0C30-E546-8A80-2DE4353CF455}" dt="2018-11-26T18:08:05.185" v="5026" actId="5793"/>
          <ac:spMkLst>
            <pc:docMk/>
            <pc:sldMk cId="3447620837" sldId="741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6T16:20:51.563" v="3420" actId="1036"/>
          <ac:spMkLst>
            <pc:docMk/>
            <pc:sldMk cId="3447620837" sldId="741"/>
            <ac:spMk id="56" creationId="{00000000-0000-0000-0000-000000000000}"/>
          </ac:spMkLst>
        </pc:spChg>
      </pc:sldChg>
      <pc:sldChg chg="add">
        <pc:chgData name="Andreas Biørn-Hansen" userId="f3adb44c-04fb-439e-8fac-7dab2e9da3ac" providerId="ADAL" clId="{0F0D2382-0C30-E546-8A80-2DE4353CF455}" dt="2018-11-26T16:24:20.335" v="3512"/>
        <pc:sldMkLst>
          <pc:docMk/>
          <pc:sldMk cId="1080250058" sldId="742"/>
        </pc:sldMkLst>
      </pc:sldChg>
      <pc:sldChg chg="delSp modSp add modAnim">
        <pc:chgData name="Andreas Biørn-Hansen" userId="f3adb44c-04fb-439e-8fac-7dab2e9da3ac" providerId="ADAL" clId="{0F0D2382-0C30-E546-8A80-2DE4353CF455}" dt="2018-11-27T11:48:02.620" v="9539"/>
        <pc:sldMkLst>
          <pc:docMk/>
          <pc:sldMk cId="1052828409" sldId="743"/>
        </pc:sldMkLst>
        <pc:spChg chg="del">
          <ac:chgData name="Andreas Biørn-Hansen" userId="f3adb44c-04fb-439e-8fac-7dab2e9da3ac" providerId="ADAL" clId="{0F0D2382-0C30-E546-8A80-2DE4353CF455}" dt="2018-11-26T16:25:17.224" v="3767" actId="478"/>
          <ac:spMkLst>
            <pc:docMk/>
            <pc:sldMk cId="1052828409" sldId="743"/>
            <ac:spMk id="5" creationId="{76B9BE54-4161-0B41-9BBB-64B88D8B1364}"/>
          </ac:spMkLst>
        </pc:spChg>
        <pc:spChg chg="mod">
          <ac:chgData name="Andreas Biørn-Hansen" userId="f3adb44c-04fb-439e-8fac-7dab2e9da3ac" providerId="ADAL" clId="{0F0D2382-0C30-E546-8A80-2DE4353CF455}" dt="2018-11-26T16:26:05.781" v="4003" actId="20577"/>
          <ac:spMkLst>
            <pc:docMk/>
            <pc:sldMk cId="1052828409" sldId="743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6T17:27:01.085" v="4298" actId="20577"/>
          <ac:spMkLst>
            <pc:docMk/>
            <pc:sldMk cId="1052828409" sldId="743"/>
            <ac:spMk id="56" creationId="{00000000-0000-0000-0000-000000000000}"/>
          </ac:spMkLst>
        </pc:spChg>
      </pc:sldChg>
      <pc:sldChg chg="modSp add">
        <pc:chgData name="Andreas Biørn-Hansen" userId="f3adb44c-04fb-439e-8fac-7dab2e9da3ac" providerId="ADAL" clId="{0F0D2382-0C30-E546-8A80-2DE4353CF455}" dt="2018-11-26T16:28:08.973" v="4283" actId="20577"/>
        <pc:sldMkLst>
          <pc:docMk/>
          <pc:sldMk cId="622163868" sldId="744"/>
        </pc:sldMkLst>
        <pc:spChg chg="mod">
          <ac:chgData name="Andreas Biørn-Hansen" userId="f3adb44c-04fb-439e-8fac-7dab2e9da3ac" providerId="ADAL" clId="{0F0D2382-0C30-E546-8A80-2DE4353CF455}" dt="2018-11-26T16:28:08.973" v="4283" actId="20577"/>
          <ac:spMkLst>
            <pc:docMk/>
            <pc:sldMk cId="622163868" sldId="744"/>
            <ac:spMk id="54" creationId="{00000000-0000-0000-0000-000000000000}"/>
          </ac:spMkLst>
        </pc:spChg>
      </pc:sldChg>
      <pc:sldChg chg="addSp delSp modSp add addAnim delAnim modAnim">
        <pc:chgData name="Andreas Biørn-Hansen" userId="f3adb44c-04fb-439e-8fac-7dab2e9da3ac" providerId="ADAL" clId="{0F0D2382-0C30-E546-8A80-2DE4353CF455}" dt="2018-11-26T18:04:10.535" v="5023"/>
        <pc:sldMkLst>
          <pc:docMk/>
          <pc:sldMk cId="970066800" sldId="745"/>
        </pc:sldMkLst>
        <pc:spChg chg="add del mod">
          <ac:chgData name="Andreas Biørn-Hansen" userId="f3adb44c-04fb-439e-8fac-7dab2e9da3ac" providerId="ADAL" clId="{0F0D2382-0C30-E546-8A80-2DE4353CF455}" dt="2018-11-26T18:01:28.957" v="4837"/>
          <ac:spMkLst>
            <pc:docMk/>
            <pc:sldMk cId="970066800" sldId="745"/>
            <ac:spMk id="2" creationId="{310CF1FD-24E0-7944-B395-9FF35812FEEA}"/>
          </ac:spMkLst>
        </pc:spChg>
        <pc:spChg chg="mod">
          <ac:chgData name="Andreas Biørn-Hansen" userId="f3adb44c-04fb-439e-8fac-7dab2e9da3ac" providerId="ADAL" clId="{0F0D2382-0C30-E546-8A80-2DE4353CF455}" dt="2018-11-26T18:03:28.588" v="5019" actId="1035"/>
          <ac:spMkLst>
            <pc:docMk/>
            <pc:sldMk cId="970066800" sldId="745"/>
            <ac:spMk id="3" creationId="{2464E4B5-9BE8-EA4C-881F-90FDA59C01B3}"/>
          </ac:spMkLst>
        </pc:spChg>
        <pc:spChg chg="mod">
          <ac:chgData name="Andreas Biørn-Hansen" userId="f3adb44c-04fb-439e-8fac-7dab2e9da3ac" providerId="ADAL" clId="{0F0D2382-0C30-E546-8A80-2DE4353CF455}" dt="2018-11-26T18:03:31.668" v="5020" actId="1076"/>
          <ac:spMkLst>
            <pc:docMk/>
            <pc:sldMk cId="970066800" sldId="745"/>
            <ac:spMk id="11" creationId="{AEB9E20B-ABA1-8D4E-AA9C-6969A6652AD9}"/>
          </ac:spMkLst>
        </pc:spChg>
        <pc:spChg chg="del">
          <ac:chgData name="Andreas Biørn-Hansen" userId="f3adb44c-04fb-439e-8fac-7dab2e9da3ac" providerId="ADAL" clId="{0F0D2382-0C30-E546-8A80-2DE4353CF455}" dt="2018-11-26T18:01:25.609" v="4833" actId="478"/>
          <ac:spMkLst>
            <pc:docMk/>
            <pc:sldMk cId="970066800" sldId="745"/>
            <ac:spMk id="12" creationId="{07CD87B7-5D48-B74F-BF3B-459389758831}"/>
          </ac:spMkLst>
        </pc:spChg>
        <pc:spChg chg="del">
          <ac:chgData name="Andreas Biørn-Hansen" userId="f3adb44c-04fb-439e-8fac-7dab2e9da3ac" providerId="ADAL" clId="{0F0D2382-0C30-E546-8A80-2DE4353CF455}" dt="2018-11-26T18:01:27.305" v="4834" actId="478"/>
          <ac:spMkLst>
            <pc:docMk/>
            <pc:sldMk cId="970066800" sldId="745"/>
            <ac:spMk id="13" creationId="{884D9899-1460-4348-996D-1FDE30E8E757}"/>
          </ac:spMkLst>
        </pc:spChg>
        <pc:spChg chg="del mod">
          <ac:chgData name="Andreas Biørn-Hansen" userId="f3adb44c-04fb-439e-8fac-7dab2e9da3ac" providerId="ADAL" clId="{0F0D2382-0C30-E546-8A80-2DE4353CF455}" dt="2018-11-26T18:02:03.367" v="4855" actId="478"/>
          <ac:spMkLst>
            <pc:docMk/>
            <pc:sldMk cId="970066800" sldId="745"/>
            <ac:spMk id="14" creationId="{C32E3CDB-F0A1-D649-80EF-7A5AED923521}"/>
          </ac:spMkLst>
        </pc:spChg>
        <pc:spChg chg="del mod">
          <ac:chgData name="Andreas Biørn-Hansen" userId="f3adb44c-04fb-439e-8fac-7dab2e9da3ac" providerId="ADAL" clId="{0F0D2382-0C30-E546-8A80-2DE4353CF455}" dt="2018-11-26T18:03:58.842" v="5022" actId="478"/>
          <ac:spMkLst>
            <pc:docMk/>
            <pc:sldMk cId="970066800" sldId="745"/>
            <ac:spMk id="19" creationId="{988B554F-ADB9-6049-BE88-959E1A395E8C}"/>
          </ac:spMkLst>
        </pc:spChg>
        <pc:grpChg chg="del">
          <ac:chgData name="Andreas Biørn-Hansen" userId="f3adb44c-04fb-439e-8fac-7dab2e9da3ac" providerId="ADAL" clId="{0F0D2382-0C30-E546-8A80-2DE4353CF455}" dt="2018-11-26T18:01:28.872" v="4835" actId="478"/>
          <ac:grpSpMkLst>
            <pc:docMk/>
            <pc:sldMk cId="970066800" sldId="745"/>
            <ac:grpSpMk id="20" creationId="{22CEB82B-72E3-6448-ABBE-421918C0A50F}"/>
          </ac:grpSpMkLst>
        </pc:grpChg>
        <pc:cxnChg chg="del">
          <ac:chgData name="Andreas Biørn-Hansen" userId="f3adb44c-04fb-439e-8fac-7dab2e9da3ac" providerId="ADAL" clId="{0F0D2382-0C30-E546-8A80-2DE4353CF455}" dt="2018-11-26T18:01:23.392" v="4832" actId="478"/>
          <ac:cxnSpMkLst>
            <pc:docMk/>
            <pc:sldMk cId="970066800" sldId="745"/>
            <ac:cxnSpMk id="16" creationId="{3BB84583-AB41-AF44-BC00-290F0157F197}"/>
          </ac:cxnSpMkLst>
        </pc:cxnChg>
      </pc:sldChg>
      <pc:sldChg chg="addSp modSp add modAnim">
        <pc:chgData name="Andreas Biørn-Hansen" userId="f3adb44c-04fb-439e-8fac-7dab2e9da3ac" providerId="ADAL" clId="{0F0D2382-0C30-E546-8A80-2DE4353CF455}" dt="2018-11-27T10:59:42.316" v="8988" actId="2711"/>
        <pc:sldMkLst>
          <pc:docMk/>
          <pc:sldMk cId="1683801512" sldId="746"/>
        </pc:sldMkLst>
        <pc:spChg chg="add mod">
          <ac:chgData name="Andreas Biørn-Hansen" userId="f3adb44c-04fb-439e-8fac-7dab2e9da3ac" providerId="ADAL" clId="{0F0D2382-0C30-E546-8A80-2DE4353CF455}" dt="2018-11-26T18:25:01.753" v="5112" actId="164"/>
          <ac:spMkLst>
            <pc:docMk/>
            <pc:sldMk cId="1683801512" sldId="746"/>
            <ac:spMk id="3" creationId="{EF081100-4519-9042-A463-1CADC2E6CF3C}"/>
          </ac:spMkLst>
        </pc:spChg>
        <pc:spChg chg="add mod">
          <ac:chgData name="Andreas Biørn-Hansen" userId="f3adb44c-04fb-439e-8fac-7dab2e9da3ac" providerId="ADAL" clId="{0F0D2382-0C30-E546-8A80-2DE4353CF455}" dt="2018-11-26T18:25:01.753" v="5112" actId="164"/>
          <ac:spMkLst>
            <pc:docMk/>
            <pc:sldMk cId="1683801512" sldId="746"/>
            <ac:spMk id="7" creationId="{0B16CC66-8500-4444-BDC8-86380BB2B262}"/>
          </ac:spMkLst>
        </pc:spChg>
        <pc:spChg chg="mod">
          <ac:chgData name="Andreas Biørn-Hansen" userId="f3adb44c-04fb-439e-8fac-7dab2e9da3ac" providerId="ADAL" clId="{0F0D2382-0C30-E546-8A80-2DE4353CF455}" dt="2018-11-27T10:59:42.316" v="8988" actId="2711"/>
          <ac:spMkLst>
            <pc:docMk/>
            <pc:sldMk cId="1683801512" sldId="746"/>
            <ac:spMk id="54" creationId="{00000000-0000-0000-0000-000000000000}"/>
          </ac:spMkLst>
        </pc:spChg>
        <pc:grpChg chg="add mod">
          <ac:chgData name="Andreas Biørn-Hansen" userId="f3adb44c-04fb-439e-8fac-7dab2e9da3ac" providerId="ADAL" clId="{0F0D2382-0C30-E546-8A80-2DE4353CF455}" dt="2018-11-27T10:59:30.613" v="8985" actId="1076"/>
          <ac:grpSpMkLst>
            <pc:docMk/>
            <pc:sldMk cId="1683801512" sldId="746"/>
            <ac:grpSpMk id="4" creationId="{BAE5B5BC-4AC3-9D4A-A7B3-F8D4AAD44A9D}"/>
          </ac:grpSpMkLst>
        </pc:grpChg>
      </pc:sldChg>
      <pc:sldChg chg="add del">
        <pc:chgData name="Andreas Biørn-Hansen" userId="f3adb44c-04fb-439e-8fac-7dab2e9da3ac" providerId="ADAL" clId="{0F0D2382-0C30-E546-8A80-2DE4353CF455}" dt="2018-11-26T18:23:29.926" v="5081" actId="2696"/>
        <pc:sldMkLst>
          <pc:docMk/>
          <pc:sldMk cId="4290025173" sldId="746"/>
        </pc:sldMkLst>
      </pc:sldChg>
      <pc:sldChg chg="addSp modSp add">
        <pc:chgData name="Andreas Biørn-Hansen" userId="f3adb44c-04fb-439e-8fac-7dab2e9da3ac" providerId="ADAL" clId="{0F0D2382-0C30-E546-8A80-2DE4353CF455}" dt="2018-11-27T11:08:58.895" v="9013" actId="1076"/>
        <pc:sldMkLst>
          <pc:docMk/>
          <pc:sldMk cId="2539358000" sldId="747"/>
        </pc:sldMkLst>
        <pc:spChg chg="add mod">
          <ac:chgData name="Andreas Biørn-Hansen" userId="f3adb44c-04fb-439e-8fac-7dab2e9da3ac" providerId="ADAL" clId="{0F0D2382-0C30-E546-8A80-2DE4353CF455}" dt="2018-11-27T11:08:58.895" v="9013" actId="1076"/>
          <ac:spMkLst>
            <pc:docMk/>
            <pc:sldMk cId="2539358000" sldId="747"/>
            <ac:spMk id="6" creationId="{F46C1831-21EC-E64C-8A7D-7062AA12C021}"/>
          </ac:spMkLst>
        </pc:spChg>
        <pc:spChg chg="add mod">
          <ac:chgData name="Andreas Biørn-Hansen" userId="f3adb44c-04fb-439e-8fac-7dab2e9da3ac" providerId="ADAL" clId="{0F0D2382-0C30-E546-8A80-2DE4353CF455}" dt="2018-11-27T11:08:58.895" v="9013" actId="1076"/>
          <ac:spMkLst>
            <pc:docMk/>
            <pc:sldMk cId="2539358000" sldId="747"/>
            <ac:spMk id="7" creationId="{77D42E3F-8246-B848-88B1-23B54224B54D}"/>
          </ac:spMkLst>
        </pc:spChg>
        <pc:picChg chg="add mod">
          <ac:chgData name="Andreas Biørn-Hansen" userId="f3adb44c-04fb-439e-8fac-7dab2e9da3ac" providerId="ADAL" clId="{0F0D2382-0C30-E546-8A80-2DE4353CF455}" dt="2018-11-27T11:08:58.895" v="9013" actId="1076"/>
          <ac:picMkLst>
            <pc:docMk/>
            <pc:sldMk cId="2539358000" sldId="747"/>
            <ac:picMk id="2" creationId="{4BA99AF5-579D-9F49-BDFC-E352174D4AD6}"/>
          </ac:picMkLst>
        </pc:picChg>
        <pc:picChg chg="add mod">
          <ac:chgData name="Andreas Biørn-Hansen" userId="f3adb44c-04fb-439e-8fac-7dab2e9da3ac" providerId="ADAL" clId="{0F0D2382-0C30-E546-8A80-2DE4353CF455}" dt="2018-11-27T11:08:58.895" v="9013" actId="1076"/>
          <ac:picMkLst>
            <pc:docMk/>
            <pc:sldMk cId="2539358000" sldId="747"/>
            <ac:picMk id="3" creationId="{EE815A13-2299-9640-AFC6-2684C57F9383}"/>
          </ac:picMkLst>
        </pc:picChg>
        <pc:cxnChg chg="add mod">
          <ac:chgData name="Andreas Biørn-Hansen" userId="f3adb44c-04fb-439e-8fac-7dab2e9da3ac" providerId="ADAL" clId="{0F0D2382-0C30-E546-8A80-2DE4353CF455}" dt="2018-11-27T11:08:58.895" v="9013" actId="1076"/>
          <ac:cxnSpMkLst>
            <pc:docMk/>
            <pc:sldMk cId="2539358000" sldId="747"/>
            <ac:cxnSpMk id="5" creationId="{0EAA5F59-ECF6-EE43-BF3F-B486050E599F}"/>
          </ac:cxnSpMkLst>
        </pc:cxnChg>
      </pc:sldChg>
      <pc:sldChg chg="addSp modSp add ord">
        <pc:chgData name="Andreas Biørn-Hansen" userId="f3adb44c-04fb-439e-8fac-7dab2e9da3ac" providerId="ADAL" clId="{0F0D2382-0C30-E546-8A80-2DE4353CF455}" dt="2018-11-27T11:11:21.065" v="9022" actId="14100"/>
        <pc:sldMkLst>
          <pc:docMk/>
          <pc:sldMk cId="1535545580" sldId="748"/>
        </pc:sldMkLst>
        <pc:spChg chg="mod">
          <ac:chgData name="Andreas Biørn-Hansen" userId="f3adb44c-04fb-439e-8fac-7dab2e9da3ac" providerId="ADAL" clId="{0F0D2382-0C30-E546-8A80-2DE4353CF455}" dt="2018-11-27T11:11:21.065" v="9022" actId="14100"/>
          <ac:spMkLst>
            <pc:docMk/>
            <pc:sldMk cId="1535545580" sldId="748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0F0D2382-0C30-E546-8A80-2DE4353CF455}" dt="2018-11-27T11:10:46.460" v="9014" actId="1076"/>
          <ac:spMkLst>
            <pc:docMk/>
            <pc:sldMk cId="1535545580" sldId="748"/>
            <ac:spMk id="56" creationId="{00000000-0000-0000-0000-000000000000}"/>
          </ac:spMkLst>
        </pc:spChg>
        <pc:picChg chg="add mod">
          <ac:chgData name="Andreas Biørn-Hansen" userId="f3adb44c-04fb-439e-8fac-7dab2e9da3ac" providerId="ADAL" clId="{0F0D2382-0C30-E546-8A80-2DE4353CF455}" dt="2018-11-27T11:10:54.747" v="9021" actId="1076"/>
          <ac:picMkLst>
            <pc:docMk/>
            <pc:sldMk cId="1535545580" sldId="748"/>
            <ac:picMk id="2" creationId="{F92B04B9-0B26-AA4B-923E-137CAFB2DE61}"/>
          </ac:picMkLst>
        </pc:picChg>
      </pc:sldChg>
      <pc:sldChg chg="addSp modSp add">
        <pc:chgData name="Andreas Biørn-Hansen" userId="f3adb44c-04fb-439e-8fac-7dab2e9da3ac" providerId="ADAL" clId="{0F0D2382-0C30-E546-8A80-2DE4353CF455}" dt="2018-11-26T18:50:32.470" v="5984" actId="1076"/>
        <pc:sldMkLst>
          <pc:docMk/>
          <pc:sldMk cId="2614459901" sldId="749"/>
        </pc:sldMkLst>
        <pc:spChg chg="add mod">
          <ac:chgData name="Andreas Biørn-Hansen" userId="f3adb44c-04fb-439e-8fac-7dab2e9da3ac" providerId="ADAL" clId="{0F0D2382-0C30-E546-8A80-2DE4353CF455}" dt="2018-11-26T18:49:56.198" v="5949" actId="20577"/>
          <ac:spMkLst>
            <pc:docMk/>
            <pc:sldMk cId="2614459901" sldId="749"/>
            <ac:spMk id="2" creationId="{E7C6E41B-E4B4-6843-8865-B5FB034270D3}"/>
          </ac:spMkLst>
        </pc:spChg>
        <pc:spChg chg="add mod">
          <ac:chgData name="Andreas Biørn-Hansen" userId="f3adb44c-04fb-439e-8fac-7dab2e9da3ac" providerId="ADAL" clId="{0F0D2382-0C30-E546-8A80-2DE4353CF455}" dt="2018-11-26T18:50:29.530" v="5983" actId="1035"/>
          <ac:spMkLst>
            <pc:docMk/>
            <pc:sldMk cId="2614459901" sldId="749"/>
            <ac:spMk id="3" creationId="{1713A39F-DBA4-2749-B4DB-001C9B9210D0}"/>
          </ac:spMkLst>
        </pc:spChg>
        <pc:spChg chg="add mod">
          <ac:chgData name="Andreas Biørn-Hansen" userId="f3adb44c-04fb-439e-8fac-7dab2e9da3ac" providerId="ADAL" clId="{0F0D2382-0C30-E546-8A80-2DE4353CF455}" dt="2018-11-26T18:50:29.530" v="5983" actId="1035"/>
          <ac:spMkLst>
            <pc:docMk/>
            <pc:sldMk cId="2614459901" sldId="749"/>
            <ac:spMk id="4" creationId="{4E45D403-8AFD-DC4F-B165-0555D07E5075}"/>
          </ac:spMkLst>
        </pc:spChg>
        <pc:spChg chg="add mod">
          <ac:chgData name="Andreas Biørn-Hansen" userId="f3adb44c-04fb-439e-8fac-7dab2e9da3ac" providerId="ADAL" clId="{0F0D2382-0C30-E546-8A80-2DE4353CF455}" dt="2018-11-26T18:50:32.470" v="5984" actId="1076"/>
          <ac:spMkLst>
            <pc:docMk/>
            <pc:sldMk cId="2614459901" sldId="749"/>
            <ac:spMk id="5" creationId="{F6AB8439-FC8D-F442-8B09-3624950C6973}"/>
          </ac:spMkLst>
        </pc:spChg>
      </pc:sldChg>
      <pc:sldChg chg="delSp modSp add">
        <pc:chgData name="Andreas Biørn-Hansen" userId="f3adb44c-04fb-439e-8fac-7dab2e9da3ac" providerId="ADAL" clId="{0F0D2382-0C30-E546-8A80-2DE4353CF455}" dt="2018-11-27T11:19:25.231" v="9302" actId="1076"/>
        <pc:sldMkLst>
          <pc:docMk/>
          <pc:sldMk cId="1920137262" sldId="750"/>
        </pc:sldMkLst>
        <pc:spChg chg="mod">
          <ac:chgData name="Andreas Biørn-Hansen" userId="f3adb44c-04fb-439e-8fac-7dab2e9da3ac" providerId="ADAL" clId="{0F0D2382-0C30-E546-8A80-2DE4353CF455}" dt="2018-11-27T11:19:25.231" v="9302" actId="1076"/>
          <ac:spMkLst>
            <pc:docMk/>
            <pc:sldMk cId="1920137262" sldId="750"/>
            <ac:spMk id="56" creationId="{00000000-0000-0000-0000-000000000000}"/>
          </ac:spMkLst>
        </pc:spChg>
        <pc:spChg chg="del">
          <ac:chgData name="Andreas Biørn-Hansen" userId="f3adb44c-04fb-439e-8fac-7dab2e9da3ac" providerId="ADAL" clId="{0F0D2382-0C30-E546-8A80-2DE4353CF455}" dt="2018-11-27T11:19:20.308" v="9300" actId="478"/>
          <ac:spMkLst>
            <pc:docMk/>
            <pc:sldMk cId="1920137262" sldId="750"/>
            <ac:spMk id="59" creationId="{00000000-0000-0000-0000-000000000000}"/>
          </ac:spMkLst>
        </pc:spChg>
      </pc:sldChg>
      <pc:sldChg chg="modSp add del">
        <pc:chgData name="Andreas Biørn-Hansen" userId="f3adb44c-04fb-439e-8fac-7dab2e9da3ac" providerId="ADAL" clId="{0F0D2382-0C30-E546-8A80-2DE4353CF455}" dt="2018-11-26T20:30:11.943" v="6541" actId="2696"/>
        <pc:sldMkLst>
          <pc:docMk/>
          <pc:sldMk cId="2724007881" sldId="750"/>
        </pc:sldMkLst>
        <pc:spChg chg="mod">
          <ac:chgData name="Andreas Biørn-Hansen" userId="f3adb44c-04fb-439e-8fac-7dab2e9da3ac" providerId="ADAL" clId="{0F0D2382-0C30-E546-8A80-2DE4353CF455}" dt="2018-11-26T20:30:03.540" v="6540" actId="20577"/>
          <ac:spMkLst>
            <pc:docMk/>
            <pc:sldMk cId="2724007881" sldId="750"/>
            <ac:spMk id="56" creationId="{00000000-0000-0000-0000-000000000000}"/>
          </ac:spMkLst>
        </pc:spChg>
      </pc:sldChg>
      <pc:sldChg chg="add del">
        <pc:chgData name="Andreas Biørn-Hansen" userId="f3adb44c-04fb-439e-8fac-7dab2e9da3ac" providerId="ADAL" clId="{0F0D2382-0C30-E546-8A80-2DE4353CF455}" dt="2018-11-26T20:26:57.719" v="6332" actId="2696"/>
        <pc:sldMkLst>
          <pc:docMk/>
          <pc:sldMk cId="281864810" sldId="751"/>
        </pc:sldMkLst>
      </pc:sldChg>
      <pc:sldChg chg="modSp add">
        <pc:chgData name="Andreas Biørn-Hansen" userId="f3adb44c-04fb-439e-8fac-7dab2e9da3ac" providerId="ADAL" clId="{0F0D2382-0C30-E546-8A80-2DE4353CF455}" dt="2018-11-27T11:19:15.851" v="9299" actId="1076"/>
        <pc:sldMkLst>
          <pc:docMk/>
          <pc:sldMk cId="2545325387" sldId="751"/>
        </pc:sldMkLst>
        <pc:spChg chg="mod">
          <ac:chgData name="Andreas Biørn-Hansen" userId="f3adb44c-04fb-439e-8fac-7dab2e9da3ac" providerId="ADAL" clId="{0F0D2382-0C30-E546-8A80-2DE4353CF455}" dt="2018-11-27T11:19:15.851" v="9299" actId="1076"/>
          <ac:spMkLst>
            <pc:docMk/>
            <pc:sldMk cId="2545325387" sldId="751"/>
            <ac:spMk id="56" creationId="{00000000-0000-0000-0000-000000000000}"/>
          </ac:spMkLst>
        </pc:spChg>
      </pc:sldChg>
      <pc:sldChg chg="addSp delSp modSp add delAnim modAnim">
        <pc:chgData name="Andreas Biørn-Hansen" userId="f3adb44c-04fb-439e-8fac-7dab2e9da3ac" providerId="ADAL" clId="{0F0D2382-0C30-E546-8A80-2DE4353CF455}" dt="2018-11-27T06:14:08.250" v="7487" actId="20577"/>
        <pc:sldMkLst>
          <pc:docMk/>
          <pc:sldMk cId="2222619913" sldId="752"/>
        </pc:sldMkLst>
        <pc:spChg chg="mod">
          <ac:chgData name="Andreas Biørn-Hansen" userId="f3adb44c-04fb-439e-8fac-7dab2e9da3ac" providerId="ADAL" clId="{0F0D2382-0C30-E546-8A80-2DE4353CF455}" dt="2018-11-27T06:14:08.250" v="7487" actId="20577"/>
          <ac:spMkLst>
            <pc:docMk/>
            <pc:sldMk cId="2222619913" sldId="752"/>
            <ac:spMk id="2" creationId="{869FDFC6-7FFD-8040-856C-A8BAB7736322}"/>
          </ac:spMkLst>
        </pc:spChg>
        <pc:spChg chg="del">
          <ac:chgData name="Andreas Biørn-Hansen" userId="f3adb44c-04fb-439e-8fac-7dab2e9da3ac" providerId="ADAL" clId="{0F0D2382-0C30-E546-8A80-2DE4353CF455}" dt="2018-11-27T06:06:53.322" v="7223" actId="478"/>
          <ac:spMkLst>
            <pc:docMk/>
            <pc:sldMk cId="2222619913" sldId="752"/>
            <ac:spMk id="3" creationId="{83A34BAD-B88D-A147-B753-927248AC45B7}"/>
          </ac:spMkLst>
        </pc:spChg>
        <pc:spChg chg="add mod">
          <ac:chgData name="Andreas Biørn-Hansen" userId="f3adb44c-04fb-439e-8fac-7dab2e9da3ac" providerId="ADAL" clId="{0F0D2382-0C30-E546-8A80-2DE4353CF455}" dt="2018-11-27T06:11:10.102" v="7465" actId="20577"/>
          <ac:spMkLst>
            <pc:docMk/>
            <pc:sldMk cId="2222619913" sldId="752"/>
            <ac:spMk id="5" creationId="{58702DA0-77FA-1442-ABF7-D254DFDC1A11}"/>
          </ac:spMkLst>
        </pc:spChg>
        <pc:spChg chg="add mod">
          <ac:chgData name="Andreas Biørn-Hansen" userId="f3adb44c-04fb-439e-8fac-7dab2e9da3ac" providerId="ADAL" clId="{0F0D2382-0C30-E546-8A80-2DE4353CF455}" dt="2018-11-27T06:11:37.491" v="7475" actId="1035"/>
          <ac:spMkLst>
            <pc:docMk/>
            <pc:sldMk cId="2222619913" sldId="752"/>
            <ac:spMk id="6" creationId="{4475C29D-7565-8342-B081-ADB015158FE6}"/>
          </ac:spMkLst>
        </pc:spChg>
        <pc:picChg chg="del">
          <ac:chgData name="Andreas Biørn-Hansen" userId="f3adb44c-04fb-439e-8fac-7dab2e9da3ac" providerId="ADAL" clId="{0F0D2382-0C30-E546-8A80-2DE4353CF455}" dt="2018-11-27T06:06:53.322" v="7223" actId="478"/>
          <ac:picMkLst>
            <pc:docMk/>
            <pc:sldMk cId="2222619913" sldId="752"/>
            <ac:picMk id="4" creationId="{27F52491-C3D7-E24C-B82C-AB42780AC29D}"/>
          </ac:picMkLst>
        </pc:picChg>
      </pc:sldChg>
      <pc:sldChg chg="addSp delSp modSp add delAnim modAnim">
        <pc:chgData name="Andreas Biørn-Hansen" userId="f3adb44c-04fb-439e-8fac-7dab2e9da3ac" providerId="ADAL" clId="{0F0D2382-0C30-E546-8A80-2DE4353CF455}" dt="2018-11-27T06:19:51.121" v="7605"/>
        <pc:sldMkLst>
          <pc:docMk/>
          <pc:sldMk cId="277894742" sldId="753"/>
        </pc:sldMkLst>
        <pc:spChg chg="mod">
          <ac:chgData name="Andreas Biørn-Hansen" userId="f3adb44c-04fb-439e-8fac-7dab2e9da3ac" providerId="ADAL" clId="{0F0D2382-0C30-E546-8A80-2DE4353CF455}" dt="2018-11-27T06:19:27.716" v="7601" actId="207"/>
          <ac:spMkLst>
            <pc:docMk/>
            <pc:sldMk cId="277894742" sldId="753"/>
            <ac:spMk id="2" creationId="{869FDFC6-7FFD-8040-856C-A8BAB7736322}"/>
          </ac:spMkLst>
        </pc:spChg>
        <pc:spChg chg="del mod">
          <ac:chgData name="Andreas Biørn-Hansen" userId="f3adb44c-04fb-439e-8fac-7dab2e9da3ac" providerId="ADAL" clId="{0F0D2382-0C30-E546-8A80-2DE4353CF455}" dt="2018-11-27T06:18:34.034" v="7577" actId="478"/>
          <ac:spMkLst>
            <pc:docMk/>
            <pc:sldMk cId="277894742" sldId="753"/>
            <ac:spMk id="5" creationId="{58702DA0-77FA-1442-ABF7-D254DFDC1A11}"/>
          </ac:spMkLst>
        </pc:spChg>
        <pc:spChg chg="del">
          <ac:chgData name="Andreas Biørn-Hansen" userId="f3adb44c-04fb-439e-8fac-7dab2e9da3ac" providerId="ADAL" clId="{0F0D2382-0C30-E546-8A80-2DE4353CF455}" dt="2018-11-27T06:17:52.960" v="7490" actId="478"/>
          <ac:spMkLst>
            <pc:docMk/>
            <pc:sldMk cId="277894742" sldId="753"/>
            <ac:spMk id="6" creationId="{4475C29D-7565-8342-B081-ADB015158FE6}"/>
          </ac:spMkLst>
        </pc:spChg>
        <pc:spChg chg="add mod">
          <ac:chgData name="Andreas Biørn-Hansen" userId="f3adb44c-04fb-439e-8fac-7dab2e9da3ac" providerId="ADAL" clId="{0F0D2382-0C30-E546-8A80-2DE4353CF455}" dt="2018-11-27T06:19:40.452" v="7604" actId="14100"/>
          <ac:spMkLst>
            <pc:docMk/>
            <pc:sldMk cId="277894742" sldId="753"/>
            <ac:spMk id="7" creationId="{036A3C37-8A68-4C4F-8308-91C2AE87A13F}"/>
          </ac:spMkLst>
        </pc:spChg>
      </pc:sldChg>
      <pc:sldChg chg="addSp delSp modSp add delAnim modAnim">
        <pc:chgData name="Andreas Biørn-Hansen" userId="f3adb44c-04fb-439e-8fac-7dab2e9da3ac" providerId="ADAL" clId="{0F0D2382-0C30-E546-8A80-2DE4353CF455}" dt="2018-11-27T11:33:36.478" v="9371" actId="478"/>
        <pc:sldMkLst>
          <pc:docMk/>
          <pc:sldMk cId="2387810557" sldId="754"/>
        </pc:sldMkLst>
        <pc:spChg chg="add del mod">
          <ac:chgData name="Andreas Biørn-Hansen" userId="f3adb44c-04fb-439e-8fac-7dab2e9da3ac" providerId="ADAL" clId="{0F0D2382-0C30-E546-8A80-2DE4353CF455}" dt="2018-11-27T06:21:33.261" v="7680" actId="1076"/>
          <ac:spMkLst>
            <pc:docMk/>
            <pc:sldMk cId="2387810557" sldId="754"/>
            <ac:spMk id="2" creationId="{869FDFC6-7FFD-8040-856C-A8BAB7736322}"/>
          </ac:spMkLst>
        </pc:spChg>
        <pc:spChg chg="del">
          <ac:chgData name="Andreas Biørn-Hansen" userId="f3adb44c-04fb-439e-8fac-7dab2e9da3ac" providerId="ADAL" clId="{0F0D2382-0C30-E546-8A80-2DE4353CF455}" dt="2018-11-27T06:20:16.410" v="7607" actId="478"/>
          <ac:spMkLst>
            <pc:docMk/>
            <pc:sldMk cId="2387810557" sldId="754"/>
            <ac:spMk id="3" creationId="{83A34BAD-B88D-A147-B753-927248AC45B7}"/>
          </ac:spMkLst>
        </pc:spChg>
        <pc:spChg chg="add mod">
          <ac:chgData name="Andreas Biørn-Hansen" userId="f3adb44c-04fb-439e-8fac-7dab2e9da3ac" providerId="ADAL" clId="{0F0D2382-0C30-E546-8A80-2DE4353CF455}" dt="2018-11-27T06:21:27.837" v="7679" actId="164"/>
          <ac:spMkLst>
            <pc:docMk/>
            <pc:sldMk cId="2387810557" sldId="754"/>
            <ac:spMk id="7" creationId="{D675C4CD-D231-DF4B-8275-5B8B837A3ED9}"/>
          </ac:spMkLst>
        </pc:spChg>
        <pc:spChg chg="add mod">
          <ac:chgData name="Andreas Biørn-Hansen" userId="f3adb44c-04fb-439e-8fac-7dab2e9da3ac" providerId="ADAL" clId="{0F0D2382-0C30-E546-8A80-2DE4353CF455}" dt="2018-11-27T06:21:27.837" v="7679" actId="164"/>
          <ac:spMkLst>
            <pc:docMk/>
            <pc:sldMk cId="2387810557" sldId="754"/>
            <ac:spMk id="8" creationId="{E364F623-603C-424E-81A4-37B03D7E8F70}"/>
          </ac:spMkLst>
        </pc:spChg>
        <pc:spChg chg="add mod">
          <ac:chgData name="Andreas Biørn-Hansen" userId="f3adb44c-04fb-439e-8fac-7dab2e9da3ac" providerId="ADAL" clId="{0F0D2382-0C30-E546-8A80-2DE4353CF455}" dt="2018-11-27T06:21:27.837" v="7679" actId="164"/>
          <ac:spMkLst>
            <pc:docMk/>
            <pc:sldMk cId="2387810557" sldId="754"/>
            <ac:spMk id="9" creationId="{1F07ADF7-34C5-6D49-A7BE-3482024CBAA3}"/>
          </ac:spMkLst>
        </pc:spChg>
        <pc:spChg chg="add mod">
          <ac:chgData name="Andreas Biørn-Hansen" userId="f3adb44c-04fb-439e-8fac-7dab2e9da3ac" providerId="ADAL" clId="{0F0D2382-0C30-E546-8A80-2DE4353CF455}" dt="2018-11-27T06:21:27.837" v="7679" actId="164"/>
          <ac:spMkLst>
            <pc:docMk/>
            <pc:sldMk cId="2387810557" sldId="754"/>
            <ac:spMk id="10" creationId="{836B3DB2-C731-034A-9B4F-4059185FBD67}"/>
          </ac:spMkLst>
        </pc:spChg>
        <pc:spChg chg="add mod">
          <ac:chgData name="Andreas Biørn-Hansen" userId="f3adb44c-04fb-439e-8fac-7dab2e9da3ac" providerId="ADAL" clId="{0F0D2382-0C30-E546-8A80-2DE4353CF455}" dt="2018-11-27T06:21:27.837" v="7679" actId="164"/>
          <ac:spMkLst>
            <pc:docMk/>
            <pc:sldMk cId="2387810557" sldId="754"/>
            <ac:spMk id="11" creationId="{1474D968-C525-2E46-B6D5-E0A0DB12C901}"/>
          </ac:spMkLst>
        </pc:spChg>
        <pc:spChg chg="add mod">
          <ac:chgData name="Andreas Biørn-Hansen" userId="f3adb44c-04fb-439e-8fac-7dab2e9da3ac" providerId="ADAL" clId="{0F0D2382-0C30-E546-8A80-2DE4353CF455}" dt="2018-11-27T06:26:06.268" v="7916" actId="2711"/>
          <ac:spMkLst>
            <pc:docMk/>
            <pc:sldMk cId="2387810557" sldId="754"/>
            <ac:spMk id="12" creationId="{70D81EFF-5736-1946-82FC-09A50668938D}"/>
          </ac:spMkLst>
        </pc:spChg>
        <pc:spChg chg="add mod">
          <ac:chgData name="Andreas Biørn-Hansen" userId="f3adb44c-04fb-439e-8fac-7dab2e9da3ac" providerId="ADAL" clId="{0F0D2382-0C30-E546-8A80-2DE4353CF455}" dt="2018-11-27T06:22:45.402" v="7730" actId="164"/>
          <ac:spMkLst>
            <pc:docMk/>
            <pc:sldMk cId="2387810557" sldId="754"/>
            <ac:spMk id="14" creationId="{407BB025-B5D5-6C4D-BEE5-10B27AD86A81}"/>
          </ac:spMkLst>
        </pc:spChg>
        <pc:spChg chg="add mod">
          <ac:chgData name="Andreas Biørn-Hansen" userId="f3adb44c-04fb-439e-8fac-7dab2e9da3ac" providerId="ADAL" clId="{0F0D2382-0C30-E546-8A80-2DE4353CF455}" dt="2018-11-27T06:22:45.402" v="7730" actId="164"/>
          <ac:spMkLst>
            <pc:docMk/>
            <pc:sldMk cId="2387810557" sldId="754"/>
            <ac:spMk id="15" creationId="{2947D116-8BC4-354D-83EC-143E93501483}"/>
          </ac:spMkLst>
        </pc:spChg>
        <pc:spChg chg="add mod">
          <ac:chgData name="Andreas Biørn-Hansen" userId="f3adb44c-04fb-439e-8fac-7dab2e9da3ac" providerId="ADAL" clId="{0F0D2382-0C30-E546-8A80-2DE4353CF455}" dt="2018-11-27T06:22:45.402" v="7730" actId="164"/>
          <ac:spMkLst>
            <pc:docMk/>
            <pc:sldMk cId="2387810557" sldId="754"/>
            <ac:spMk id="16" creationId="{473DCA2C-71E2-9D48-88F6-C8CB107F8CAA}"/>
          </ac:spMkLst>
        </pc:spChg>
        <pc:spChg chg="add mod">
          <ac:chgData name="Andreas Biørn-Hansen" userId="f3adb44c-04fb-439e-8fac-7dab2e9da3ac" providerId="ADAL" clId="{0F0D2382-0C30-E546-8A80-2DE4353CF455}" dt="2018-11-27T06:22:45.402" v="7730" actId="164"/>
          <ac:spMkLst>
            <pc:docMk/>
            <pc:sldMk cId="2387810557" sldId="754"/>
            <ac:spMk id="17" creationId="{DC5559AA-4644-244D-9C88-F7DB4C8B0F8F}"/>
          </ac:spMkLst>
        </pc:spChg>
        <pc:spChg chg="add mod">
          <ac:chgData name="Andreas Biørn-Hansen" userId="f3adb44c-04fb-439e-8fac-7dab2e9da3ac" providerId="ADAL" clId="{0F0D2382-0C30-E546-8A80-2DE4353CF455}" dt="2018-11-27T06:22:45.402" v="7730" actId="164"/>
          <ac:spMkLst>
            <pc:docMk/>
            <pc:sldMk cId="2387810557" sldId="754"/>
            <ac:spMk id="18" creationId="{8959CEDD-C463-FF49-8419-6D88F1C683CB}"/>
          </ac:spMkLst>
        </pc:spChg>
        <pc:spChg chg="add del mod">
          <ac:chgData name="Andreas Biørn-Hansen" userId="f3adb44c-04fb-439e-8fac-7dab2e9da3ac" providerId="ADAL" clId="{0F0D2382-0C30-E546-8A80-2DE4353CF455}" dt="2018-11-27T11:33:36.478" v="9371" actId="478"/>
          <ac:spMkLst>
            <pc:docMk/>
            <pc:sldMk cId="2387810557" sldId="754"/>
            <ac:spMk id="20" creationId="{D7BF4CB6-53D6-7E45-BB2E-68BF5689FD7C}"/>
          </ac:spMkLst>
        </pc:spChg>
        <pc:grpChg chg="del mod">
          <ac:chgData name="Andreas Biørn-Hansen" userId="f3adb44c-04fb-439e-8fac-7dab2e9da3ac" providerId="ADAL" clId="{0F0D2382-0C30-E546-8A80-2DE4353CF455}" dt="2018-11-27T06:20:24.838" v="7611" actId="478"/>
          <ac:grpSpMkLst>
            <pc:docMk/>
            <pc:sldMk cId="2387810557" sldId="754"/>
            <ac:grpSpMk id="6" creationId="{D452F358-C717-BF45-82DF-3088D48D76ED}"/>
          </ac:grpSpMkLst>
        </pc:grpChg>
        <pc:grpChg chg="add mod">
          <ac:chgData name="Andreas Biørn-Hansen" userId="f3adb44c-04fb-439e-8fac-7dab2e9da3ac" providerId="ADAL" clId="{0F0D2382-0C30-E546-8A80-2DE4353CF455}" dt="2018-11-27T06:21:33.261" v="7680" actId="1076"/>
          <ac:grpSpMkLst>
            <pc:docMk/>
            <pc:sldMk cId="2387810557" sldId="754"/>
            <ac:grpSpMk id="13" creationId="{948FE20A-9566-ED49-8802-BEA2786EAE79}"/>
          </ac:grpSpMkLst>
        </pc:grpChg>
        <pc:grpChg chg="add mod">
          <ac:chgData name="Andreas Biørn-Hansen" userId="f3adb44c-04fb-439e-8fac-7dab2e9da3ac" providerId="ADAL" clId="{0F0D2382-0C30-E546-8A80-2DE4353CF455}" dt="2018-11-27T06:23:12.817" v="7733" actId="207"/>
          <ac:grpSpMkLst>
            <pc:docMk/>
            <pc:sldMk cId="2387810557" sldId="754"/>
            <ac:grpSpMk id="19" creationId="{6B9CCD46-ED60-F648-90C4-389895CC8D35}"/>
          </ac:grpSpMkLst>
        </pc:grpChg>
      </pc:sldChg>
      <pc:sldChg chg="addSp delSp modSp add delAnim modAnim">
        <pc:chgData name="Andreas Biørn-Hansen" userId="f3adb44c-04fb-439e-8fac-7dab2e9da3ac" providerId="ADAL" clId="{0F0D2382-0C30-E546-8A80-2DE4353CF455}" dt="2018-11-27T11:32:53.056" v="9330" actId="404"/>
        <pc:sldMkLst>
          <pc:docMk/>
          <pc:sldMk cId="3979541660" sldId="755"/>
        </pc:sldMkLst>
        <pc:spChg chg="mod">
          <ac:chgData name="Andreas Biørn-Hansen" userId="f3adb44c-04fb-439e-8fac-7dab2e9da3ac" providerId="ADAL" clId="{0F0D2382-0C30-E546-8A80-2DE4353CF455}" dt="2018-11-27T09:43:57.907" v="8143" actId="1076"/>
          <ac:spMkLst>
            <pc:docMk/>
            <pc:sldMk cId="3979541660" sldId="755"/>
            <ac:spMk id="2" creationId="{A9FF5885-5451-644A-88D9-E29D5DEB9814}"/>
          </ac:spMkLst>
        </pc:spChg>
        <pc:spChg chg="del mod">
          <ac:chgData name="Andreas Biørn-Hansen" userId="f3adb44c-04fb-439e-8fac-7dab2e9da3ac" providerId="ADAL" clId="{0F0D2382-0C30-E546-8A80-2DE4353CF455}" dt="2018-11-27T09:43:32.354" v="8136" actId="478"/>
          <ac:spMkLst>
            <pc:docMk/>
            <pc:sldMk cId="3979541660" sldId="755"/>
            <ac:spMk id="3" creationId="{3F40E871-3AB6-0542-9D91-96FD33A786E0}"/>
          </ac:spMkLst>
        </pc:spChg>
        <pc:spChg chg="add mod">
          <ac:chgData name="Andreas Biørn-Hansen" userId="f3adb44c-04fb-439e-8fac-7dab2e9da3ac" providerId="ADAL" clId="{0F0D2382-0C30-E546-8A80-2DE4353CF455}" dt="2018-11-27T09:45:53.903" v="8246" actId="164"/>
          <ac:spMkLst>
            <pc:docMk/>
            <pc:sldMk cId="3979541660" sldId="755"/>
            <ac:spMk id="4" creationId="{0E042E2B-63A1-A044-99D5-543E253F0FA9}"/>
          </ac:spMkLst>
        </pc:spChg>
        <pc:spChg chg="del">
          <ac:chgData name="Andreas Biørn-Hansen" userId="f3adb44c-04fb-439e-8fac-7dab2e9da3ac" providerId="ADAL" clId="{0F0D2382-0C30-E546-8A80-2DE4353CF455}" dt="2018-11-27T09:29:05.354" v="8002" actId="478"/>
          <ac:spMkLst>
            <pc:docMk/>
            <pc:sldMk cId="3979541660" sldId="755"/>
            <ac:spMk id="6" creationId="{20479179-A8AE-AC40-8013-B12906705CE1}"/>
          </ac:spMkLst>
        </pc:spChg>
        <pc:spChg chg="del mod">
          <ac:chgData name="Andreas Biørn-Hansen" userId="f3adb44c-04fb-439e-8fac-7dab2e9da3ac" providerId="ADAL" clId="{0F0D2382-0C30-E546-8A80-2DE4353CF455}" dt="2018-11-27T09:42:53.190" v="8096" actId="478"/>
          <ac:spMkLst>
            <pc:docMk/>
            <pc:sldMk cId="3979541660" sldId="755"/>
            <ac:spMk id="8" creationId="{9176EA40-86A5-6342-B681-4AE9736CBB3B}"/>
          </ac:spMkLst>
        </pc:spChg>
        <pc:spChg chg="del mod">
          <ac:chgData name="Andreas Biørn-Hansen" userId="f3adb44c-04fb-439e-8fac-7dab2e9da3ac" providerId="ADAL" clId="{0F0D2382-0C30-E546-8A80-2DE4353CF455}" dt="2018-11-27T09:42:53.190" v="8096" actId="478"/>
          <ac:spMkLst>
            <pc:docMk/>
            <pc:sldMk cId="3979541660" sldId="755"/>
            <ac:spMk id="9" creationId="{0E6E2BE9-983D-0D47-B186-CA82E69CB027}"/>
          </ac:spMkLst>
        </pc:spChg>
        <pc:spChg chg="del mod">
          <ac:chgData name="Andreas Biørn-Hansen" userId="f3adb44c-04fb-439e-8fac-7dab2e9da3ac" providerId="ADAL" clId="{0F0D2382-0C30-E546-8A80-2DE4353CF455}" dt="2018-11-27T09:45:06.255" v="8203" actId="478"/>
          <ac:spMkLst>
            <pc:docMk/>
            <pc:sldMk cId="3979541660" sldId="755"/>
            <ac:spMk id="10" creationId="{137F269C-8A39-0247-BFD9-25C54560FA22}"/>
          </ac:spMkLst>
        </pc:spChg>
        <pc:spChg chg="del mod">
          <ac:chgData name="Andreas Biørn-Hansen" userId="f3adb44c-04fb-439e-8fac-7dab2e9da3ac" providerId="ADAL" clId="{0F0D2382-0C30-E546-8A80-2DE4353CF455}" dt="2018-11-27T09:45:06.255" v="8203" actId="478"/>
          <ac:spMkLst>
            <pc:docMk/>
            <pc:sldMk cId="3979541660" sldId="755"/>
            <ac:spMk id="11" creationId="{31EF880F-AC34-3B47-86DE-181E6C88CBFC}"/>
          </ac:spMkLst>
        </pc:spChg>
        <pc:spChg chg="del mod">
          <ac:chgData name="Andreas Biørn-Hansen" userId="f3adb44c-04fb-439e-8fac-7dab2e9da3ac" providerId="ADAL" clId="{0F0D2382-0C30-E546-8A80-2DE4353CF455}" dt="2018-11-27T09:45:06.255" v="8203" actId="478"/>
          <ac:spMkLst>
            <pc:docMk/>
            <pc:sldMk cId="3979541660" sldId="755"/>
            <ac:spMk id="12" creationId="{0832687C-7787-2A41-995E-2D12BC0187D1}"/>
          </ac:spMkLst>
        </pc:spChg>
        <pc:spChg chg="add mod">
          <ac:chgData name="Andreas Biørn-Hansen" userId="f3adb44c-04fb-439e-8fac-7dab2e9da3ac" providerId="ADAL" clId="{0F0D2382-0C30-E546-8A80-2DE4353CF455}" dt="2018-11-27T09:43:38.284" v="8139" actId="1076"/>
          <ac:spMkLst>
            <pc:docMk/>
            <pc:sldMk cId="3979541660" sldId="755"/>
            <ac:spMk id="13" creationId="{8461B0C2-3C41-5F40-8651-8232E01916AE}"/>
          </ac:spMkLst>
        </pc:spChg>
        <pc:spChg chg="mod">
          <ac:chgData name="Andreas Biørn-Hansen" userId="f3adb44c-04fb-439e-8fac-7dab2e9da3ac" providerId="ADAL" clId="{0F0D2382-0C30-E546-8A80-2DE4353CF455}" dt="2018-11-27T09:43:38.284" v="8139" actId="1076"/>
          <ac:spMkLst>
            <pc:docMk/>
            <pc:sldMk cId="3979541660" sldId="755"/>
            <ac:spMk id="14" creationId="{969DA748-1856-4B4C-88C1-633526039F72}"/>
          </ac:spMkLst>
        </pc:spChg>
        <pc:spChg chg="mod">
          <ac:chgData name="Andreas Biørn-Hansen" userId="f3adb44c-04fb-439e-8fac-7dab2e9da3ac" providerId="ADAL" clId="{0F0D2382-0C30-E546-8A80-2DE4353CF455}" dt="2018-11-27T09:44:27.346" v="8192" actId="20577"/>
          <ac:spMkLst>
            <pc:docMk/>
            <pc:sldMk cId="3979541660" sldId="755"/>
            <ac:spMk id="15" creationId="{777E411E-22D3-7E40-B8D3-E8F72E55FFC8}"/>
          </ac:spMkLst>
        </pc:spChg>
        <pc:spChg chg="add mod">
          <ac:chgData name="Andreas Biørn-Hansen" userId="f3adb44c-04fb-439e-8fac-7dab2e9da3ac" providerId="ADAL" clId="{0F0D2382-0C30-E546-8A80-2DE4353CF455}" dt="2018-11-27T09:43:38.284" v="8139" actId="1076"/>
          <ac:spMkLst>
            <pc:docMk/>
            <pc:sldMk cId="3979541660" sldId="755"/>
            <ac:spMk id="16" creationId="{E08AEE59-390A-5245-8499-FA3FF04B83E5}"/>
          </ac:spMkLst>
        </pc:spChg>
        <pc:spChg chg="add mod">
          <ac:chgData name="Andreas Biørn-Hansen" userId="f3adb44c-04fb-439e-8fac-7dab2e9da3ac" providerId="ADAL" clId="{0F0D2382-0C30-E546-8A80-2DE4353CF455}" dt="2018-11-27T09:45:53.903" v="8246" actId="164"/>
          <ac:spMkLst>
            <pc:docMk/>
            <pc:sldMk cId="3979541660" sldId="755"/>
            <ac:spMk id="17" creationId="{E0662E8E-A398-A540-836A-855032BE42A8}"/>
          </ac:spMkLst>
        </pc:spChg>
        <pc:spChg chg="add mod">
          <ac:chgData name="Andreas Biørn-Hansen" userId="f3adb44c-04fb-439e-8fac-7dab2e9da3ac" providerId="ADAL" clId="{0F0D2382-0C30-E546-8A80-2DE4353CF455}" dt="2018-11-27T09:45:53.903" v="8246" actId="164"/>
          <ac:spMkLst>
            <pc:docMk/>
            <pc:sldMk cId="3979541660" sldId="755"/>
            <ac:spMk id="18" creationId="{70D26553-726B-FA4C-9581-91C180F6A1E4}"/>
          </ac:spMkLst>
        </pc:spChg>
        <pc:spChg chg="add mod">
          <ac:chgData name="Andreas Biørn-Hansen" userId="f3adb44c-04fb-439e-8fac-7dab2e9da3ac" providerId="ADAL" clId="{0F0D2382-0C30-E546-8A80-2DE4353CF455}" dt="2018-11-27T09:45:53.903" v="8246" actId="164"/>
          <ac:spMkLst>
            <pc:docMk/>
            <pc:sldMk cId="3979541660" sldId="755"/>
            <ac:spMk id="19" creationId="{50B50B3E-D7ED-3C47-8EC6-19A3A483F53A}"/>
          </ac:spMkLst>
        </pc:spChg>
        <pc:spChg chg="mod">
          <ac:chgData name="Andreas Biørn-Hansen" userId="f3adb44c-04fb-439e-8fac-7dab2e9da3ac" providerId="ADAL" clId="{0F0D2382-0C30-E546-8A80-2DE4353CF455}" dt="2018-11-27T11:32:53.056" v="9330" actId="404"/>
          <ac:spMkLst>
            <pc:docMk/>
            <pc:sldMk cId="3979541660" sldId="755"/>
            <ac:spMk id="27" creationId="{6774B17C-A847-D846-A5D4-290DA7DE2F4F}"/>
          </ac:spMkLst>
        </pc:spChg>
        <pc:grpChg chg="add mod">
          <ac:chgData name="Andreas Biørn-Hansen" userId="f3adb44c-04fb-439e-8fac-7dab2e9da3ac" providerId="ADAL" clId="{0F0D2382-0C30-E546-8A80-2DE4353CF455}" dt="2018-11-27T09:45:53.903" v="8246" actId="164"/>
          <ac:grpSpMkLst>
            <pc:docMk/>
            <pc:sldMk cId="3979541660" sldId="755"/>
            <ac:grpSpMk id="5" creationId="{D6BD1157-0BAE-EF43-B0AB-A4C4B8CDE92C}"/>
          </ac:grpSpMkLst>
        </pc:grpChg>
      </pc:sldChg>
      <pc:sldChg chg="addSp delSp modSp add ord delAnim modAnim">
        <pc:chgData name="Andreas Biørn-Hansen" userId="f3adb44c-04fb-439e-8fac-7dab2e9da3ac" providerId="ADAL" clId="{0F0D2382-0C30-E546-8A80-2DE4353CF455}" dt="2018-11-27T11:32:57.028" v="9333" actId="404"/>
        <pc:sldMkLst>
          <pc:docMk/>
          <pc:sldMk cId="870154209" sldId="756"/>
        </pc:sldMkLst>
        <pc:spChg chg="del">
          <ac:chgData name="Andreas Biørn-Hansen" userId="f3adb44c-04fb-439e-8fac-7dab2e9da3ac" providerId="ADAL" clId="{0F0D2382-0C30-E546-8A80-2DE4353CF455}" dt="2018-11-27T09:46:39.455" v="8251" actId="478"/>
          <ac:spMkLst>
            <pc:docMk/>
            <pc:sldMk cId="870154209" sldId="756"/>
            <ac:spMk id="2" creationId="{DE44E670-0D7B-654A-869F-06965A0FD72C}"/>
          </ac:spMkLst>
        </pc:spChg>
        <pc:spChg chg="del">
          <ac:chgData name="Andreas Biørn-Hansen" userId="f3adb44c-04fb-439e-8fac-7dab2e9da3ac" providerId="ADAL" clId="{0F0D2382-0C30-E546-8A80-2DE4353CF455}" dt="2018-11-27T09:46:22.641" v="8250" actId="478"/>
          <ac:spMkLst>
            <pc:docMk/>
            <pc:sldMk cId="870154209" sldId="756"/>
            <ac:spMk id="3" creationId="{7B5E939B-952E-1A48-9D00-5A865714E1F3}"/>
          </ac:spMkLst>
        </pc:spChg>
        <pc:spChg chg="del">
          <ac:chgData name="Andreas Biørn-Hansen" userId="f3adb44c-04fb-439e-8fac-7dab2e9da3ac" providerId="ADAL" clId="{0F0D2382-0C30-E546-8A80-2DE4353CF455}" dt="2018-11-27T09:46:39.455" v="8251" actId="478"/>
          <ac:spMkLst>
            <pc:docMk/>
            <pc:sldMk cId="870154209" sldId="756"/>
            <ac:spMk id="4" creationId="{C9092841-824C-0044-9179-ACA1483ABFFD}"/>
          </ac:spMkLst>
        </pc:spChg>
        <pc:spChg chg="del">
          <ac:chgData name="Andreas Biørn-Hansen" userId="f3adb44c-04fb-439e-8fac-7dab2e9da3ac" providerId="ADAL" clId="{0F0D2382-0C30-E546-8A80-2DE4353CF455}" dt="2018-11-27T09:46:39.455" v="8251" actId="478"/>
          <ac:spMkLst>
            <pc:docMk/>
            <pc:sldMk cId="870154209" sldId="756"/>
            <ac:spMk id="6" creationId="{14585605-6518-3643-81ED-EFBEDDAC0166}"/>
          </ac:spMkLst>
        </pc:spChg>
        <pc:spChg chg="del">
          <ac:chgData name="Andreas Biørn-Hansen" userId="f3adb44c-04fb-439e-8fac-7dab2e9da3ac" providerId="ADAL" clId="{0F0D2382-0C30-E546-8A80-2DE4353CF455}" dt="2018-11-27T09:46:39.455" v="8251" actId="478"/>
          <ac:spMkLst>
            <pc:docMk/>
            <pc:sldMk cId="870154209" sldId="756"/>
            <ac:spMk id="7" creationId="{951BC49A-426D-D641-9E6C-3D4C87216E7B}"/>
          </ac:spMkLst>
        </pc:spChg>
        <pc:spChg chg="del">
          <ac:chgData name="Andreas Biørn-Hansen" userId="f3adb44c-04fb-439e-8fac-7dab2e9da3ac" providerId="ADAL" clId="{0F0D2382-0C30-E546-8A80-2DE4353CF455}" dt="2018-11-27T09:46:39.455" v="8251" actId="478"/>
          <ac:spMkLst>
            <pc:docMk/>
            <pc:sldMk cId="870154209" sldId="756"/>
            <ac:spMk id="8" creationId="{3C8E806A-760B-6940-A05B-04F0B57C8557}"/>
          </ac:spMkLst>
        </pc:spChg>
        <pc:spChg chg="del">
          <ac:chgData name="Andreas Biørn-Hansen" userId="f3adb44c-04fb-439e-8fac-7dab2e9da3ac" providerId="ADAL" clId="{0F0D2382-0C30-E546-8A80-2DE4353CF455}" dt="2018-11-27T09:46:39.455" v="8251" actId="478"/>
          <ac:spMkLst>
            <pc:docMk/>
            <pc:sldMk cId="870154209" sldId="756"/>
            <ac:spMk id="9" creationId="{5D84A503-92CC-084C-A237-7D014D50E19B}"/>
          </ac:spMkLst>
        </pc:spChg>
        <pc:spChg chg="del">
          <ac:chgData name="Andreas Biørn-Hansen" userId="f3adb44c-04fb-439e-8fac-7dab2e9da3ac" providerId="ADAL" clId="{0F0D2382-0C30-E546-8A80-2DE4353CF455}" dt="2018-11-27T09:46:39.455" v="8251" actId="478"/>
          <ac:spMkLst>
            <pc:docMk/>
            <pc:sldMk cId="870154209" sldId="756"/>
            <ac:spMk id="10" creationId="{DB5FEA43-33A3-8542-9768-0F5090AF3C67}"/>
          </ac:spMkLst>
        </pc:spChg>
        <pc:spChg chg="add mod">
          <ac:chgData name="Andreas Biørn-Hansen" userId="f3adb44c-04fb-439e-8fac-7dab2e9da3ac" providerId="ADAL" clId="{0F0D2382-0C30-E546-8A80-2DE4353CF455}" dt="2018-11-27T09:46:43.452" v="8253" actId="1076"/>
          <ac:spMkLst>
            <pc:docMk/>
            <pc:sldMk cId="870154209" sldId="756"/>
            <ac:spMk id="13" creationId="{3496D6AB-7C12-274D-9C1F-A5E2E9814520}"/>
          </ac:spMkLst>
        </pc:spChg>
        <pc:spChg chg="del">
          <ac:chgData name="Andreas Biørn-Hansen" userId="f3adb44c-04fb-439e-8fac-7dab2e9da3ac" providerId="ADAL" clId="{0F0D2382-0C30-E546-8A80-2DE4353CF455}" dt="2018-11-27T09:46:39.455" v="8251" actId="478"/>
          <ac:spMkLst>
            <pc:docMk/>
            <pc:sldMk cId="870154209" sldId="756"/>
            <ac:spMk id="14" creationId="{969DA748-1856-4B4C-88C1-633526039F72}"/>
          </ac:spMkLst>
        </pc:spChg>
        <pc:spChg chg="del">
          <ac:chgData name="Andreas Biørn-Hansen" userId="f3adb44c-04fb-439e-8fac-7dab2e9da3ac" providerId="ADAL" clId="{0F0D2382-0C30-E546-8A80-2DE4353CF455}" dt="2018-11-27T09:46:39.455" v="8251" actId="478"/>
          <ac:spMkLst>
            <pc:docMk/>
            <pc:sldMk cId="870154209" sldId="756"/>
            <ac:spMk id="15" creationId="{777E411E-22D3-7E40-B8D3-E8F72E55FFC8}"/>
          </ac:spMkLst>
        </pc:spChg>
        <pc:spChg chg="add mod">
          <ac:chgData name="Andreas Biørn-Hansen" userId="f3adb44c-04fb-439e-8fac-7dab2e9da3ac" providerId="ADAL" clId="{0F0D2382-0C30-E546-8A80-2DE4353CF455}" dt="2018-11-27T09:46:43.452" v="8253" actId="1076"/>
          <ac:spMkLst>
            <pc:docMk/>
            <pc:sldMk cId="870154209" sldId="756"/>
            <ac:spMk id="16" creationId="{E193F861-422C-5A4F-8642-E7C7DF07AD64}"/>
          </ac:spMkLst>
        </pc:spChg>
        <pc:spChg chg="add mod">
          <ac:chgData name="Andreas Biørn-Hansen" userId="f3adb44c-04fb-439e-8fac-7dab2e9da3ac" providerId="ADAL" clId="{0F0D2382-0C30-E546-8A80-2DE4353CF455}" dt="2018-11-27T09:46:43.452" v="8253" actId="1076"/>
          <ac:spMkLst>
            <pc:docMk/>
            <pc:sldMk cId="870154209" sldId="756"/>
            <ac:spMk id="17" creationId="{5BE6D5AC-418A-AB4E-A83A-752AF86EB24C}"/>
          </ac:spMkLst>
        </pc:spChg>
        <pc:spChg chg="add mod">
          <ac:chgData name="Andreas Biørn-Hansen" userId="f3adb44c-04fb-439e-8fac-7dab2e9da3ac" providerId="ADAL" clId="{0F0D2382-0C30-E546-8A80-2DE4353CF455}" dt="2018-11-27T09:47:10.051" v="8262" actId="207"/>
          <ac:spMkLst>
            <pc:docMk/>
            <pc:sldMk cId="870154209" sldId="756"/>
            <ac:spMk id="18" creationId="{F78CE961-1FC9-5242-A176-D4121B6AF39F}"/>
          </ac:spMkLst>
        </pc:spChg>
        <pc:spChg chg="add mod">
          <ac:chgData name="Andreas Biørn-Hansen" userId="f3adb44c-04fb-439e-8fac-7dab2e9da3ac" providerId="ADAL" clId="{0F0D2382-0C30-E546-8A80-2DE4353CF455}" dt="2018-11-27T09:47:31.497" v="8280" actId="20577"/>
          <ac:spMkLst>
            <pc:docMk/>
            <pc:sldMk cId="870154209" sldId="756"/>
            <ac:spMk id="19" creationId="{1C086B47-BEE3-B641-86D8-8EBA82337151}"/>
          </ac:spMkLst>
        </pc:spChg>
        <pc:spChg chg="add mod">
          <ac:chgData name="Andreas Biørn-Hansen" userId="f3adb44c-04fb-439e-8fac-7dab2e9da3ac" providerId="ADAL" clId="{0F0D2382-0C30-E546-8A80-2DE4353CF455}" dt="2018-11-27T09:47:43.562" v="8291" actId="14100"/>
          <ac:spMkLst>
            <pc:docMk/>
            <pc:sldMk cId="870154209" sldId="756"/>
            <ac:spMk id="20" creationId="{E8C9E94D-851F-0041-B802-751705CBA5B0}"/>
          </ac:spMkLst>
        </pc:spChg>
        <pc:spChg chg="add mod">
          <ac:chgData name="Andreas Biørn-Hansen" userId="f3adb44c-04fb-439e-8fac-7dab2e9da3ac" providerId="ADAL" clId="{0F0D2382-0C30-E546-8A80-2DE4353CF455}" dt="2018-11-27T09:47:48.053" v="8295" actId="20577"/>
          <ac:spMkLst>
            <pc:docMk/>
            <pc:sldMk cId="870154209" sldId="756"/>
            <ac:spMk id="21" creationId="{8EAC9AFD-213B-A74B-B469-FAC68A2A01CE}"/>
          </ac:spMkLst>
        </pc:spChg>
        <pc:spChg chg="mod">
          <ac:chgData name="Andreas Biørn-Hansen" userId="f3adb44c-04fb-439e-8fac-7dab2e9da3ac" providerId="ADAL" clId="{0F0D2382-0C30-E546-8A80-2DE4353CF455}" dt="2018-11-27T11:32:57.028" v="9333" actId="404"/>
          <ac:spMkLst>
            <pc:docMk/>
            <pc:sldMk cId="870154209" sldId="756"/>
            <ac:spMk id="27" creationId="{6774B17C-A847-D846-A5D4-290DA7DE2F4F}"/>
          </ac:spMkLst>
        </pc:spChg>
      </pc:sldChg>
      <pc:sldChg chg="addSp modSp add modAnim">
        <pc:chgData name="Andreas Biørn-Hansen" userId="f3adb44c-04fb-439e-8fac-7dab2e9da3ac" providerId="ADAL" clId="{0F0D2382-0C30-E546-8A80-2DE4353CF455}" dt="2018-11-27T10:50:43.755" v="8736"/>
        <pc:sldMkLst>
          <pc:docMk/>
          <pc:sldMk cId="1190645546" sldId="757"/>
        </pc:sldMkLst>
        <pc:spChg chg="add mod">
          <ac:chgData name="Andreas Biørn-Hansen" userId="f3adb44c-04fb-439e-8fac-7dab2e9da3ac" providerId="ADAL" clId="{0F0D2382-0C30-E546-8A80-2DE4353CF455}" dt="2018-11-27T10:49:29.671" v="8719" actId="164"/>
          <ac:spMkLst>
            <pc:docMk/>
            <pc:sldMk cId="1190645546" sldId="757"/>
            <ac:spMk id="2" creationId="{7687FA6C-3213-9446-BFE0-4F9176092A1D}"/>
          </ac:spMkLst>
        </pc:spChg>
        <pc:spChg chg="mod">
          <ac:chgData name="Andreas Biørn-Hansen" userId="f3adb44c-04fb-439e-8fac-7dab2e9da3ac" providerId="ADAL" clId="{0F0D2382-0C30-E546-8A80-2DE4353CF455}" dt="2018-11-27T10:49:47.502" v="8723" actId="14100"/>
          <ac:spMkLst>
            <pc:docMk/>
            <pc:sldMk cId="1190645546" sldId="757"/>
            <ac:spMk id="4" creationId="{AA7CCD04-1C8F-2C4A-B25D-6DEAE871AB55}"/>
          </ac:spMkLst>
        </pc:spChg>
        <pc:spChg chg="add mod">
          <ac:chgData name="Andreas Biørn-Hansen" userId="f3adb44c-04fb-439e-8fac-7dab2e9da3ac" providerId="ADAL" clId="{0F0D2382-0C30-E546-8A80-2DE4353CF455}" dt="2018-11-27T10:49:29.671" v="8719" actId="164"/>
          <ac:spMkLst>
            <pc:docMk/>
            <pc:sldMk cId="1190645546" sldId="757"/>
            <ac:spMk id="5" creationId="{E55EAE1B-D280-954B-AC35-99800FF2AF81}"/>
          </ac:spMkLst>
        </pc:spChg>
        <pc:spChg chg="add mod">
          <ac:chgData name="Andreas Biørn-Hansen" userId="f3adb44c-04fb-439e-8fac-7dab2e9da3ac" providerId="ADAL" clId="{0F0D2382-0C30-E546-8A80-2DE4353CF455}" dt="2018-11-27T10:49:36.579" v="8721" actId="164"/>
          <ac:spMkLst>
            <pc:docMk/>
            <pc:sldMk cId="1190645546" sldId="757"/>
            <ac:spMk id="6" creationId="{609F46DC-8C55-0146-90B3-4249533B5722}"/>
          </ac:spMkLst>
        </pc:spChg>
        <pc:spChg chg="add mod">
          <ac:chgData name="Andreas Biørn-Hansen" userId="f3adb44c-04fb-439e-8fac-7dab2e9da3ac" providerId="ADAL" clId="{0F0D2382-0C30-E546-8A80-2DE4353CF455}" dt="2018-11-27T10:49:36.579" v="8721" actId="164"/>
          <ac:spMkLst>
            <pc:docMk/>
            <pc:sldMk cId="1190645546" sldId="757"/>
            <ac:spMk id="7" creationId="{63E972F8-BC09-2445-8162-6E095D1F1232}"/>
          </ac:spMkLst>
        </pc:spChg>
        <pc:grpChg chg="add mod">
          <ac:chgData name="Andreas Biørn-Hansen" userId="f3adb44c-04fb-439e-8fac-7dab2e9da3ac" providerId="ADAL" clId="{0F0D2382-0C30-E546-8A80-2DE4353CF455}" dt="2018-11-27T10:49:29.671" v="8719" actId="164"/>
          <ac:grpSpMkLst>
            <pc:docMk/>
            <pc:sldMk cId="1190645546" sldId="757"/>
            <ac:grpSpMk id="3" creationId="{0855F448-C422-4A47-BF6E-20FDED646E38}"/>
          </ac:grpSpMkLst>
        </pc:grpChg>
        <pc:grpChg chg="add mod">
          <ac:chgData name="Andreas Biørn-Hansen" userId="f3adb44c-04fb-439e-8fac-7dab2e9da3ac" providerId="ADAL" clId="{0F0D2382-0C30-E546-8A80-2DE4353CF455}" dt="2018-11-27T10:49:36.579" v="8721" actId="164"/>
          <ac:grpSpMkLst>
            <pc:docMk/>
            <pc:sldMk cId="1190645546" sldId="757"/>
            <ac:grpSpMk id="8" creationId="{3AEF716E-A1ED-7D4F-9DD8-0CE444434C60}"/>
          </ac:grpSpMkLst>
        </pc:grpChg>
      </pc:sldChg>
      <pc:sldChg chg="delSp modSp add delAnim modAnim">
        <pc:chgData name="Andreas Biørn-Hansen" userId="f3adb44c-04fb-439e-8fac-7dab2e9da3ac" providerId="ADAL" clId="{0F0D2382-0C30-E546-8A80-2DE4353CF455}" dt="2018-11-27T10:58:33.849" v="8873" actId="113"/>
        <pc:sldMkLst>
          <pc:docMk/>
          <pc:sldMk cId="3671912206" sldId="758"/>
        </pc:sldMkLst>
        <pc:spChg chg="mod">
          <ac:chgData name="Andreas Biørn-Hansen" userId="f3adb44c-04fb-439e-8fac-7dab2e9da3ac" providerId="ADAL" clId="{0F0D2382-0C30-E546-8A80-2DE4353CF455}" dt="2018-11-27T10:58:33.849" v="8873" actId="113"/>
          <ac:spMkLst>
            <pc:docMk/>
            <pc:sldMk cId="3671912206" sldId="758"/>
            <ac:spMk id="4" creationId="{AA7CCD04-1C8F-2C4A-B25D-6DEAE871AB55}"/>
          </ac:spMkLst>
        </pc:spChg>
        <pc:grpChg chg="del">
          <ac:chgData name="Andreas Biørn-Hansen" userId="f3adb44c-04fb-439e-8fac-7dab2e9da3ac" providerId="ADAL" clId="{0F0D2382-0C30-E546-8A80-2DE4353CF455}" dt="2018-11-27T10:55:22.240" v="8767" actId="478"/>
          <ac:grpSpMkLst>
            <pc:docMk/>
            <pc:sldMk cId="3671912206" sldId="758"/>
            <ac:grpSpMk id="7" creationId="{246E9C30-2EC7-464C-B7CA-AA9E5BE24C4A}"/>
          </ac:grpSpMkLst>
        </pc:grpChg>
        <pc:grpChg chg="del">
          <ac:chgData name="Andreas Biørn-Hansen" userId="f3adb44c-04fb-439e-8fac-7dab2e9da3ac" providerId="ADAL" clId="{0F0D2382-0C30-E546-8A80-2DE4353CF455}" dt="2018-11-27T10:55:22.863" v="8768" actId="478"/>
          <ac:grpSpMkLst>
            <pc:docMk/>
            <pc:sldMk cId="3671912206" sldId="758"/>
            <ac:grpSpMk id="14" creationId="{6587A36A-9DD2-194E-B021-FAFB81C99E16}"/>
          </ac:grpSpMkLst>
        </pc:grpChg>
        <pc:grpChg chg="del">
          <ac:chgData name="Andreas Biørn-Hansen" userId="f3adb44c-04fb-439e-8fac-7dab2e9da3ac" providerId="ADAL" clId="{0F0D2382-0C30-E546-8A80-2DE4353CF455}" dt="2018-11-27T10:55:23.735" v="8769" actId="478"/>
          <ac:grpSpMkLst>
            <pc:docMk/>
            <pc:sldMk cId="3671912206" sldId="758"/>
            <ac:grpSpMk id="17" creationId="{8D5834E6-AF81-1243-A325-6D9A0C93E08D}"/>
          </ac:grpSpMkLst>
        </pc:grpChg>
      </pc:sldChg>
      <pc:sldChg chg="modSp add">
        <pc:chgData name="Andreas Biørn-Hansen" userId="f3adb44c-04fb-439e-8fac-7dab2e9da3ac" providerId="ADAL" clId="{0F0D2382-0C30-E546-8A80-2DE4353CF455}" dt="2018-11-27T11:16:48.299" v="9040" actId="114"/>
        <pc:sldMkLst>
          <pc:docMk/>
          <pc:sldMk cId="3092482026" sldId="759"/>
        </pc:sldMkLst>
        <pc:spChg chg="mod">
          <ac:chgData name="Andreas Biørn-Hansen" userId="f3adb44c-04fb-439e-8fac-7dab2e9da3ac" providerId="ADAL" clId="{0F0D2382-0C30-E546-8A80-2DE4353CF455}" dt="2018-11-27T11:16:48.299" v="9040" actId="114"/>
          <ac:spMkLst>
            <pc:docMk/>
            <pc:sldMk cId="3092482026" sldId="759"/>
            <ac:spMk id="4" creationId="{E20B4807-30E1-7D49-B20A-ECF8BD8CC464}"/>
          </ac:spMkLst>
        </pc:spChg>
      </pc:sldChg>
      <pc:sldChg chg="delSp modSp add addAnim delAnim modAnim">
        <pc:chgData name="Andreas Biørn-Hansen" userId="f3adb44c-04fb-439e-8fac-7dab2e9da3ac" providerId="ADAL" clId="{0F0D2382-0C30-E546-8A80-2DE4353CF455}" dt="2018-11-27T11:58:00.706" v="9720"/>
        <pc:sldMkLst>
          <pc:docMk/>
          <pc:sldMk cId="2886357536" sldId="760"/>
        </pc:sldMkLst>
        <pc:spChg chg="mod">
          <ac:chgData name="Andreas Biørn-Hansen" userId="f3adb44c-04fb-439e-8fac-7dab2e9da3ac" providerId="ADAL" clId="{0F0D2382-0C30-E546-8A80-2DE4353CF455}" dt="2018-11-27T11:57:27.239" v="9712" actId="207"/>
          <ac:spMkLst>
            <pc:docMk/>
            <pc:sldMk cId="2886357536" sldId="760"/>
            <ac:spMk id="5" creationId="{76B9BE54-4161-0B41-9BBB-64B88D8B1364}"/>
          </ac:spMkLst>
        </pc:spChg>
        <pc:spChg chg="mod">
          <ac:chgData name="Andreas Biørn-Hansen" userId="f3adb44c-04fb-439e-8fac-7dab2e9da3ac" providerId="ADAL" clId="{0F0D2382-0C30-E546-8A80-2DE4353CF455}" dt="2018-11-27T11:56:08.067" v="9705" actId="1076"/>
          <ac:spMkLst>
            <pc:docMk/>
            <pc:sldMk cId="2886357536" sldId="760"/>
            <ac:spMk id="54" creationId="{00000000-0000-0000-0000-000000000000}"/>
          </ac:spMkLst>
        </pc:spChg>
        <pc:spChg chg="del">
          <ac:chgData name="Andreas Biørn-Hansen" userId="f3adb44c-04fb-439e-8fac-7dab2e9da3ac" providerId="ADAL" clId="{0F0D2382-0C30-E546-8A80-2DE4353CF455}" dt="2018-11-27T11:56:02.441" v="9703" actId="478"/>
          <ac:spMkLst>
            <pc:docMk/>
            <pc:sldMk cId="2886357536" sldId="760"/>
            <ac:spMk id="56" creationId="{00000000-0000-0000-0000-000000000000}"/>
          </ac:spMkLst>
        </pc:spChg>
      </pc:sldChg>
      <pc:sldChg chg="modSp add">
        <pc:chgData name="Andreas Biørn-Hansen" userId="f3adb44c-04fb-439e-8fac-7dab2e9da3ac" providerId="ADAL" clId="{0F0D2382-0C30-E546-8A80-2DE4353CF455}" dt="2018-11-27T11:58:44.445" v="9799" actId="404"/>
        <pc:sldMkLst>
          <pc:docMk/>
          <pc:sldMk cId="2631742634" sldId="761"/>
        </pc:sldMkLst>
        <pc:spChg chg="mod">
          <ac:chgData name="Andreas Biørn-Hansen" userId="f3adb44c-04fb-439e-8fac-7dab2e9da3ac" providerId="ADAL" clId="{0F0D2382-0C30-E546-8A80-2DE4353CF455}" dt="2018-11-27T11:58:44.445" v="9799" actId="404"/>
          <ac:spMkLst>
            <pc:docMk/>
            <pc:sldMk cId="2631742634" sldId="761"/>
            <ac:spMk id="27" creationId="{6774B17C-A847-D846-A5D4-290DA7DE2F4F}"/>
          </ac:spMkLst>
        </pc:spChg>
      </pc:sldChg>
      <pc:sldChg chg="modSp add">
        <pc:chgData name="Andreas Biørn-Hansen" userId="f3adb44c-04fb-439e-8fac-7dab2e9da3ac" providerId="ADAL" clId="{0F0D2382-0C30-E546-8A80-2DE4353CF455}" dt="2018-11-27T13:04:14.624" v="10642" actId="20577"/>
        <pc:sldMkLst>
          <pc:docMk/>
          <pc:sldMk cId="1693621624" sldId="762"/>
        </pc:sldMkLst>
        <pc:spChg chg="mod">
          <ac:chgData name="Andreas Biørn-Hansen" userId="f3adb44c-04fb-439e-8fac-7dab2e9da3ac" providerId="ADAL" clId="{0F0D2382-0C30-E546-8A80-2DE4353CF455}" dt="2018-11-27T13:04:14.624" v="10642" actId="20577"/>
          <ac:spMkLst>
            <pc:docMk/>
            <pc:sldMk cId="1693621624" sldId="762"/>
            <ac:spMk id="27" creationId="{6774B17C-A847-D846-A5D4-290DA7DE2F4F}"/>
          </ac:spMkLst>
        </pc:spChg>
      </pc:sldChg>
    </pc:docChg>
  </pc:docChgLst>
  <pc:docChgLst>
    <pc:chgData name="Andreas Biørn-Hansen" userId="f3adb44c-04fb-439e-8fac-7dab2e9da3ac" providerId="ADAL" clId="{640653DF-2351-3542-9ACE-E7C1920DD897}"/>
    <pc:docChg chg="undo redo custSel addSld delSld modSld sldOrd">
      <pc:chgData name="Andreas Biørn-Hansen" userId="f3adb44c-04fb-439e-8fac-7dab2e9da3ac" providerId="ADAL" clId="{640653DF-2351-3542-9ACE-E7C1920DD897}" dt="2018-10-11T07:17:07.890" v="10393" actId="20577"/>
      <pc:docMkLst>
        <pc:docMk/>
      </pc:docMkLst>
      <pc:sldChg chg="delSp modSp ord">
        <pc:chgData name="Andreas Biørn-Hansen" userId="f3adb44c-04fb-439e-8fac-7dab2e9da3ac" providerId="ADAL" clId="{640653DF-2351-3542-9ACE-E7C1920DD897}" dt="2018-10-10T08:52:42.657" v="9047" actId="20577"/>
        <pc:sldMkLst>
          <pc:docMk/>
          <pc:sldMk cId="2378856717" sldId="655"/>
        </pc:sldMkLst>
        <pc:spChg chg="mod">
          <ac:chgData name="Andreas Biørn-Hansen" userId="f3adb44c-04fb-439e-8fac-7dab2e9da3ac" providerId="ADAL" clId="{640653DF-2351-3542-9ACE-E7C1920DD897}" dt="2018-10-10T08:52:42.657" v="9047" actId="20577"/>
          <ac:spMkLst>
            <pc:docMk/>
            <pc:sldMk cId="2378856717" sldId="655"/>
            <ac:spMk id="27" creationId="{6774B17C-A847-D846-A5D4-290DA7DE2F4F}"/>
          </ac:spMkLst>
        </pc:spChg>
        <pc:picChg chg="del">
          <ac:chgData name="Andreas Biørn-Hansen" userId="f3adb44c-04fb-439e-8fac-7dab2e9da3ac" providerId="ADAL" clId="{640653DF-2351-3542-9ACE-E7C1920DD897}" dt="2018-10-09T15:13:55.993" v="7785" actId="478"/>
          <ac:picMkLst>
            <pc:docMk/>
            <pc:sldMk cId="2378856717" sldId="655"/>
            <ac:picMk id="2" creationId="{4B82B742-6794-F248-8FBF-6E6D276D3DF1}"/>
          </ac:picMkLst>
        </pc:picChg>
      </pc:sldChg>
      <pc:sldChg chg="modSp">
        <pc:chgData name="Andreas Biørn-Hansen" userId="f3adb44c-04fb-439e-8fac-7dab2e9da3ac" providerId="ADAL" clId="{640653DF-2351-3542-9ACE-E7C1920DD897}" dt="2018-10-05T11:25:23.051" v="109" actId="20577"/>
        <pc:sldMkLst>
          <pc:docMk/>
          <pc:sldMk cId="2148244044" sldId="666"/>
        </pc:sldMkLst>
        <pc:spChg chg="mod">
          <ac:chgData name="Andreas Biørn-Hansen" userId="f3adb44c-04fb-439e-8fac-7dab2e9da3ac" providerId="ADAL" clId="{640653DF-2351-3542-9ACE-E7C1920DD897}" dt="2018-10-05T11:25:23.051" v="109" actId="20577"/>
          <ac:spMkLst>
            <pc:docMk/>
            <pc:sldMk cId="2148244044" sldId="666"/>
            <ac:spMk id="30" creationId="{00000000-0000-0000-0000-000000000000}"/>
          </ac:spMkLst>
        </pc:spChg>
      </pc:sldChg>
      <pc:sldChg chg="addSp delSp modSp add modAnim">
        <pc:chgData name="Andreas Biørn-Hansen" userId="f3adb44c-04fb-439e-8fac-7dab2e9da3ac" providerId="ADAL" clId="{640653DF-2351-3542-9ACE-E7C1920DD897}" dt="2018-10-10T10:58:55.577" v="9410" actId="207"/>
        <pc:sldMkLst>
          <pc:docMk/>
          <pc:sldMk cId="883901416" sldId="692"/>
        </pc:sldMkLst>
        <pc:spChg chg="add mod">
          <ac:chgData name="Andreas Biørn-Hansen" userId="f3adb44c-04fb-439e-8fac-7dab2e9da3ac" providerId="ADAL" clId="{640653DF-2351-3542-9ACE-E7C1920DD897}" dt="2018-10-10T10:57:12.356" v="9344" actId="1076"/>
          <ac:spMkLst>
            <pc:docMk/>
            <pc:sldMk cId="883901416" sldId="692"/>
            <ac:spMk id="3" creationId="{96C87ABF-D4FA-C14E-90CA-A5A3960F5A73}"/>
          </ac:spMkLst>
        </pc:spChg>
        <pc:spChg chg="add mod">
          <ac:chgData name="Andreas Biørn-Hansen" userId="f3adb44c-04fb-439e-8fac-7dab2e9da3ac" providerId="ADAL" clId="{640653DF-2351-3542-9ACE-E7C1920DD897}" dt="2018-10-10T10:57:39.933" v="9355" actId="164"/>
          <ac:spMkLst>
            <pc:docMk/>
            <pc:sldMk cId="883901416" sldId="692"/>
            <ac:spMk id="4" creationId="{40E66EFF-CF7B-C44B-A8B1-50CDDB3A3F5E}"/>
          </ac:spMkLst>
        </pc:spChg>
        <pc:spChg chg="add mod">
          <ac:chgData name="Andreas Biørn-Hansen" userId="f3adb44c-04fb-439e-8fac-7dab2e9da3ac" providerId="ADAL" clId="{640653DF-2351-3542-9ACE-E7C1920DD897}" dt="2018-10-10T10:57:39.933" v="9355" actId="164"/>
          <ac:spMkLst>
            <pc:docMk/>
            <pc:sldMk cId="883901416" sldId="692"/>
            <ac:spMk id="8" creationId="{4BCA827D-2F4F-6E41-9B4E-BA3AD172A3E9}"/>
          </ac:spMkLst>
        </pc:spChg>
        <pc:spChg chg="del">
          <ac:chgData name="Andreas Biørn-Hansen" userId="f3adb44c-04fb-439e-8fac-7dab2e9da3ac" providerId="ADAL" clId="{640653DF-2351-3542-9ACE-E7C1920DD897}" dt="2018-10-08T12:26:12.819" v="4464" actId="478"/>
          <ac:spMkLst>
            <pc:docMk/>
            <pc:sldMk cId="883901416" sldId="692"/>
            <ac:spMk id="8" creationId="{51F38EF0-1CA5-B144-AB95-7C2BAA533209}"/>
          </ac:spMkLst>
        </pc:spChg>
        <pc:spChg chg="mod">
          <ac:chgData name="Andreas Biørn-Hansen" userId="f3adb44c-04fb-439e-8fac-7dab2e9da3ac" providerId="ADAL" clId="{640653DF-2351-3542-9ACE-E7C1920DD897}" dt="2018-10-10T10:58:55.577" v="9410" actId="207"/>
          <ac:spMkLst>
            <pc:docMk/>
            <pc:sldMk cId="883901416" sldId="692"/>
            <ac:spMk id="54" creationId="{00000000-0000-0000-0000-000000000000}"/>
          </ac:spMkLst>
        </pc:spChg>
        <pc:spChg chg="mod">
          <ac:chgData name="Andreas Biørn-Hansen" userId="f3adb44c-04fb-439e-8fac-7dab2e9da3ac" providerId="ADAL" clId="{640653DF-2351-3542-9ACE-E7C1920DD897}" dt="2018-10-08T11:57:10.526" v="3261" actId="20577"/>
          <ac:spMkLst>
            <pc:docMk/>
            <pc:sldMk cId="883901416" sldId="692"/>
            <ac:spMk id="56" creationId="{00000000-0000-0000-0000-000000000000}"/>
          </ac:spMkLst>
        </pc:spChg>
        <pc:grpChg chg="add mod">
          <ac:chgData name="Andreas Biørn-Hansen" userId="f3adb44c-04fb-439e-8fac-7dab2e9da3ac" providerId="ADAL" clId="{640653DF-2351-3542-9ACE-E7C1920DD897}" dt="2018-10-10T10:57:39.933" v="9355" actId="164"/>
          <ac:grpSpMkLst>
            <pc:docMk/>
            <pc:sldMk cId="883901416" sldId="692"/>
            <ac:grpSpMk id="5" creationId="{C2CC206E-0449-0744-860C-001899D44096}"/>
          </ac:grpSpMkLst>
        </pc:grpChg>
      </pc:sldChg>
      <pc:sldChg chg="delSp modSp add modAnim">
        <pc:chgData name="Andreas Biørn-Hansen" userId="f3adb44c-04fb-439e-8fac-7dab2e9da3ac" providerId="ADAL" clId="{640653DF-2351-3542-9ACE-E7C1920DD897}" dt="2018-10-10T09:37:13.383" v="9270"/>
        <pc:sldMkLst>
          <pc:docMk/>
          <pc:sldMk cId="2651248812" sldId="693"/>
        </pc:sldMkLst>
        <pc:spChg chg="del">
          <ac:chgData name="Andreas Biørn-Hansen" userId="f3adb44c-04fb-439e-8fac-7dab2e9da3ac" providerId="ADAL" clId="{640653DF-2351-3542-9ACE-E7C1920DD897}" dt="2018-10-08T12:07:17.812" v="4086" actId="478"/>
          <ac:spMkLst>
            <pc:docMk/>
            <pc:sldMk cId="2651248812" sldId="693"/>
            <ac:spMk id="8" creationId="{51F38EF0-1CA5-B144-AB95-7C2BAA533209}"/>
          </ac:spMkLst>
        </pc:spChg>
        <pc:spChg chg="mod topLvl">
          <ac:chgData name="Andreas Biørn-Hansen" userId="f3adb44c-04fb-439e-8fac-7dab2e9da3ac" providerId="ADAL" clId="{640653DF-2351-3542-9ACE-E7C1920DD897}" dt="2018-10-10T09:37:05.218" v="9268" actId="165"/>
          <ac:spMkLst>
            <pc:docMk/>
            <pc:sldMk cId="2651248812" sldId="693"/>
            <ac:spMk id="54" creationId="{00000000-0000-0000-0000-000000000000}"/>
          </ac:spMkLst>
        </pc:spChg>
        <pc:spChg chg="mod topLvl">
          <ac:chgData name="Andreas Biørn-Hansen" userId="f3adb44c-04fb-439e-8fac-7dab2e9da3ac" providerId="ADAL" clId="{640653DF-2351-3542-9ACE-E7C1920DD897}" dt="2018-10-10T09:37:05.218" v="9268" actId="165"/>
          <ac:spMkLst>
            <pc:docMk/>
            <pc:sldMk cId="2651248812" sldId="693"/>
            <ac:spMk id="56" creationId="{00000000-0000-0000-0000-000000000000}"/>
          </ac:spMkLst>
        </pc:spChg>
        <pc:grpChg chg="del mod">
          <ac:chgData name="Andreas Biørn-Hansen" userId="f3adb44c-04fb-439e-8fac-7dab2e9da3ac" providerId="ADAL" clId="{640653DF-2351-3542-9ACE-E7C1920DD897}" dt="2018-10-10T09:37:05.218" v="9268" actId="165"/>
          <ac:grpSpMkLst>
            <pc:docMk/>
            <pc:sldMk cId="2651248812" sldId="693"/>
            <ac:grpSpMk id="2" creationId="{23C9AE80-9B73-7540-8E0A-17737C326528}"/>
          </ac:grpSpMkLst>
        </pc:grpChg>
      </pc:sldChg>
      <pc:sldChg chg="modSp add modAnim">
        <pc:chgData name="Andreas Biørn-Hansen" userId="f3adb44c-04fb-439e-8fac-7dab2e9da3ac" providerId="ADAL" clId="{640653DF-2351-3542-9ACE-E7C1920DD897}" dt="2018-10-10T11:57:55.521" v="10369" actId="20577"/>
        <pc:sldMkLst>
          <pc:docMk/>
          <pc:sldMk cId="3011432168" sldId="725"/>
        </pc:sldMkLst>
        <pc:spChg chg="mod">
          <ac:chgData name="Andreas Biørn-Hansen" userId="f3adb44c-04fb-439e-8fac-7dab2e9da3ac" providerId="ADAL" clId="{640653DF-2351-3542-9ACE-E7C1920DD897}" dt="2018-10-10T11:57:55.521" v="10369" actId="20577"/>
          <ac:spMkLst>
            <pc:docMk/>
            <pc:sldMk cId="3011432168" sldId="725"/>
            <ac:spMk id="27" creationId="{6774B17C-A847-D846-A5D4-290DA7DE2F4F}"/>
          </ac:spMkLst>
        </pc:spChg>
      </pc:sldChg>
    </pc:docChg>
  </pc:docChgLst>
  <pc:docChgLst>
    <pc:chgData name="Andreas Biørn-Hansen" userId="f3adb44c-04fb-439e-8fac-7dab2e9da3ac" providerId="ADAL" clId="{6B0F1DA3-1AAA-974B-92D4-F39E4DC364AB}"/>
    <pc:docChg chg="undo redo custSel addSld delSld modSld sldOrd">
      <pc:chgData name="Andreas Biørn-Hansen" userId="f3adb44c-04fb-439e-8fac-7dab2e9da3ac" providerId="ADAL" clId="{6B0F1DA3-1AAA-974B-92D4-F39E4DC364AB}" dt="2018-09-28T05:56:03.941" v="6384" actId="1076"/>
      <pc:docMkLst>
        <pc:docMk/>
      </pc:docMkLst>
      <pc:sldChg chg="addSp modSp">
        <pc:chgData name="Andreas Biørn-Hansen" userId="f3adb44c-04fb-439e-8fac-7dab2e9da3ac" providerId="ADAL" clId="{6B0F1DA3-1AAA-974B-92D4-F39E4DC364AB}" dt="2018-09-27T17:56:51.886" v="5375" actId="1076"/>
        <pc:sldMkLst>
          <pc:docMk/>
          <pc:sldMk cId="2378856717" sldId="655"/>
        </pc:sldMkLst>
        <pc:spChg chg="mod">
          <ac:chgData name="Andreas Biørn-Hansen" userId="f3adb44c-04fb-439e-8fac-7dab2e9da3ac" providerId="ADAL" clId="{6B0F1DA3-1AAA-974B-92D4-F39E4DC364AB}" dt="2018-09-24T18:03:58.886" v="71" actId="20577"/>
          <ac:spMkLst>
            <pc:docMk/>
            <pc:sldMk cId="2378856717" sldId="655"/>
            <ac:spMk id="27" creationId="{6774B17C-A847-D846-A5D4-290DA7DE2F4F}"/>
          </ac:spMkLst>
        </pc:spChg>
        <pc:picChg chg="add mod">
          <ac:chgData name="Andreas Biørn-Hansen" userId="f3adb44c-04fb-439e-8fac-7dab2e9da3ac" providerId="ADAL" clId="{6B0F1DA3-1AAA-974B-92D4-F39E4DC364AB}" dt="2018-09-27T17:56:51.886" v="5375" actId="1076"/>
          <ac:picMkLst>
            <pc:docMk/>
            <pc:sldMk cId="2378856717" sldId="655"/>
            <ac:picMk id="2" creationId="{4B82B742-6794-F248-8FBF-6E6D276D3DF1}"/>
          </ac:picMkLst>
        </pc:picChg>
      </pc:sldChg>
      <pc:sldChg chg="modSp">
        <pc:chgData name="Andreas Biørn-Hansen" userId="f3adb44c-04fb-439e-8fac-7dab2e9da3ac" providerId="ADAL" clId="{6B0F1DA3-1AAA-974B-92D4-F39E4DC364AB}" dt="2018-09-24T18:00:40.062" v="9" actId="20577"/>
        <pc:sldMkLst>
          <pc:docMk/>
          <pc:sldMk cId="2148244044" sldId="666"/>
        </pc:sldMkLst>
        <pc:spChg chg="mod">
          <ac:chgData name="Andreas Biørn-Hansen" userId="f3adb44c-04fb-439e-8fac-7dab2e9da3ac" providerId="ADAL" clId="{6B0F1DA3-1AAA-974B-92D4-F39E4DC364AB}" dt="2018-09-24T18:00:40.062" v="9" actId="20577"/>
          <ac:spMkLst>
            <pc:docMk/>
            <pc:sldMk cId="2148244044" sldId="666"/>
            <ac:spMk id="3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216" marR="0" lvl="1" indent="-1251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232938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15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585939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411297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967127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14696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23</a:t>
            </a:fld>
            <a:endParaRPr lang="en-US"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3614760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24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8058912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25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550728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4380503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32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547995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823934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9392230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97897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2528023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39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0058543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41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17823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45</a:t>
            </a:fld>
            <a:endParaRPr lang="en-US"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493818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1764966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5045505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49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476788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51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660304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52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280186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1825757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53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20993418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54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6666877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55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6660425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56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429673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0850196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74327882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59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580818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60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768634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7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026889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8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214323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9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517393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10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8020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13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053772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14</a:t>
            </a:fld>
            <a:endParaRPr lang="en-US" sz="1200" b="0" i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191028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Main Im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/>
        </p:nvSpPr>
        <p:spPr>
          <a:xfrm>
            <a:off x="22578448" y="394838"/>
            <a:ext cx="744359" cy="430851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600" b="1" i="0" u="none" strike="noStrike" cap="none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r>
              <a:rPr lang="en-US" sz="1600" b="1" i="0" u="none" strike="noStrike" cap="none">
                <a:solidFill>
                  <a:srgbClr val="D8D8D8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</a:p>
        </p:txBody>
      </p:sp>
      <p:sp>
        <p:nvSpPr>
          <p:cNvPr id="11" name="Shape 11"/>
          <p:cNvSpPr txBox="1"/>
          <p:nvPr/>
        </p:nvSpPr>
        <p:spPr>
          <a:xfrm>
            <a:off x="21251803" y="12997839"/>
            <a:ext cx="2653289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2000" b="0" i="0" u="none" strike="noStrike" cap="none" dirty="0">
                <a:solidFill>
                  <a:srgbClr val="CBCBC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Andreas Biørn-Hansen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2000" b="0" i="0" u="none" strike="noStrike" cap="none" dirty="0">
                <a:solidFill>
                  <a:srgbClr val="CBCBC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23FFA1-E16E-214A-B341-DC008EB545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7200"/>
          <a:stretch/>
        </p:blipFill>
        <p:spPr>
          <a:xfrm>
            <a:off x="1518424" y="340117"/>
            <a:ext cx="1445081" cy="9313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C8BD9A-8C25-FF4D-BFAC-1EFED0FFC8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-6029" t="-7084" r="63544" b="281"/>
          <a:stretch/>
        </p:blipFill>
        <p:spPr>
          <a:xfrm>
            <a:off x="1021468" y="434051"/>
            <a:ext cx="457200" cy="46522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unsplash.com/search/photos/javascript?utm_source=unsplash&amp;utm_medium=referral&amp;utm_content=creditCopyText" TargetMode="External"/><Relationship Id="rId5" Type="http://schemas.openxmlformats.org/officeDocument/2006/relationships/hyperlink" Target="https://unsplash.com/photos/xekxE_VR0Ec?utm_source=unsplash&amp;utm_medium=referral&amp;utm_content=creditCopyText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/push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cds.cern.ch/record/369245/files/dd-89-001.pdf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API/Document/getElementById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A_re-introduction_to_JavaScript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/Map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mozilla.org/en-US/docs/Web/JavaScript/Reference/Global_Objects/Array/Reduce" TargetMode="External"/><Relationship Id="rId4" Type="http://schemas.openxmlformats.org/officeDocument/2006/relationships/hyperlink" Target="https://developer.mozilla.org/en-US/docs/Web/JavaScript/Reference/Global_Objects/Array/Filter" TargetMode="Externa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kristiania.instructure.com/courses/577/pages/forelesning-number-12-oppgaver-i-scrimba-m-slash-losningsforslag?module_item_id=21822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6000"/>
            <a:lum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-38000"/>
                    </a14:imgEffect>
                    <a14:imgEffect>
                      <a14:brightnessContrast bright="-52000" contrast="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/>
        </p:nvSpPr>
        <p:spPr>
          <a:xfrm>
            <a:off x="10522912" y="7739308"/>
            <a:ext cx="12231579" cy="27289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5416"/>
              </a:lnSpc>
              <a:spcBef>
                <a:spcPts val="0"/>
              </a:spcBef>
              <a:buSzPct val="25000"/>
              <a:buNone/>
            </a:pPr>
            <a:r>
              <a:rPr lang="en-US" sz="4800" b="1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Introduksjon</a:t>
            </a:r>
            <a:r>
              <a:rPr lang="en-US" sz="4800" b="1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b="1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800" b="1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b="1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Programmering</a:t>
            </a:r>
            <a:endParaRPr lang="en-US" sz="4800" b="1" dirty="0">
              <a:solidFill>
                <a:schemeClr val="tx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40555"/>
              </a:lnSpc>
              <a:spcBef>
                <a:spcPts val="0"/>
              </a:spcBef>
              <a:buSzPct val="25000"/>
              <a:buNone/>
            </a:pPr>
            <a:r>
              <a:rPr lang="en-US" sz="36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Forelesning</a:t>
            </a:r>
            <a:r>
              <a:rPr lang="en-US" sz="36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12: </a:t>
            </a:r>
            <a:r>
              <a:rPr lang="en-US" sz="36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Repetisjon</a:t>
            </a:r>
            <a:r>
              <a:rPr lang="en-US" sz="36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36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 PGR102</a:t>
            </a:r>
          </a:p>
          <a:p>
            <a:pPr marL="0" marR="0" lvl="0" indent="0" rtl="0">
              <a:lnSpc>
                <a:spcPct val="140555"/>
              </a:lnSpc>
              <a:spcBef>
                <a:spcPts val="0"/>
              </a:spcBef>
              <a:buSzPct val="25000"/>
              <a:buNone/>
            </a:pPr>
            <a:endParaRPr lang="en-US" sz="3600" dirty="0">
              <a:solidFill>
                <a:schemeClr val="tx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40555"/>
              </a:lnSpc>
              <a:spcBef>
                <a:spcPts val="0"/>
              </a:spcBef>
              <a:buSzPct val="25000"/>
              <a:buNone/>
            </a:pPr>
            <a:r>
              <a:rPr lang="en-US" sz="2000" dirty="0" err="1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Foreleser</a:t>
            </a:r>
            <a:r>
              <a:rPr lang="en-US" sz="20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: Andreas Biørn-Hansen</a:t>
            </a:r>
          </a:p>
        </p:txBody>
      </p:sp>
      <p:sp>
        <p:nvSpPr>
          <p:cNvPr id="31" name="Shape 31"/>
          <p:cNvSpPr txBox="1"/>
          <p:nvPr/>
        </p:nvSpPr>
        <p:spPr>
          <a:xfrm>
            <a:off x="9572434" y="4742916"/>
            <a:ext cx="9351669" cy="2477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5500" dirty="0">
                <a:solidFill>
                  <a:schemeClr val="tx2"/>
                </a:solidFill>
                <a:latin typeface="Montserrat"/>
                <a:ea typeface="Montserrat"/>
                <a:cs typeface="Montserrat"/>
                <a:sym typeface="Montserrat"/>
              </a:rPr>
              <a:t>PGR102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B29660-081A-164A-A533-26C0CE4EED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435"/>
          <a:stretch/>
        </p:blipFill>
        <p:spPr>
          <a:xfrm>
            <a:off x="3990706" y="4640828"/>
            <a:ext cx="4595258" cy="49514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98ED2B-F587-1E4F-B01D-713604EC8E9D}"/>
              </a:ext>
            </a:extLst>
          </p:cNvPr>
          <p:cNvSpPr/>
          <p:nvPr/>
        </p:nvSpPr>
        <p:spPr>
          <a:xfrm>
            <a:off x="231825" y="13175250"/>
            <a:ext cx="31614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>
                <a:solidFill>
                  <a:schemeClr val="tx2"/>
                </a:solidFill>
              </a:rPr>
              <a:t>Photo by </a:t>
            </a:r>
            <a:r>
              <a:rPr lang="nb-NO" dirty="0">
                <a:solidFill>
                  <a:schemeClr val="tx2"/>
                </a:solidFill>
                <a:hlinkClick r:id="rId5"/>
              </a:rPr>
              <a:t>Markus Spiske</a:t>
            </a:r>
            <a:r>
              <a:rPr lang="nb-NO" dirty="0">
                <a:solidFill>
                  <a:schemeClr val="tx2"/>
                </a:solidFill>
              </a:rPr>
              <a:t> </a:t>
            </a:r>
            <a:r>
              <a:rPr lang="nb-NO" dirty="0" err="1">
                <a:solidFill>
                  <a:schemeClr val="tx2"/>
                </a:solidFill>
              </a:rPr>
              <a:t>on</a:t>
            </a:r>
            <a:r>
              <a:rPr lang="nb-NO" dirty="0">
                <a:solidFill>
                  <a:schemeClr val="tx2"/>
                </a:solidFill>
              </a:rPr>
              <a:t> </a:t>
            </a:r>
            <a:r>
              <a:rPr lang="nb-NO" dirty="0">
                <a:solidFill>
                  <a:schemeClr val="tx2"/>
                </a:solidFill>
                <a:hlinkClick r:id="rId6"/>
              </a:rPr>
              <a:t>Unsplash</a:t>
            </a:r>
            <a:endParaRPr lang="nb-NO" sz="1200" dirty="0">
              <a:solidFill>
                <a:schemeClr val="tx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6E03E4-0710-554C-89F2-6AE424F763B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100000"/>
                    </a14:imgEffect>
                    <a14:imgEffect>
                      <a14:colorTemperature colorTemp="5037"/>
                    </a14:imgEffect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37200"/>
          <a:stretch/>
        </p:blipFill>
        <p:spPr>
          <a:xfrm>
            <a:off x="1518424" y="340117"/>
            <a:ext cx="1445081" cy="9313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4E9110-F59E-604F-BC08-6D82D49EF7F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rcRect l="-6029" t="-7084" r="63544" b="281"/>
          <a:stretch/>
        </p:blipFill>
        <p:spPr>
          <a:xfrm>
            <a:off x="1021468" y="434051"/>
            <a:ext cx="457200" cy="46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44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6" name="Shape 56"/>
          <p:cNvSpPr/>
          <p:nvPr/>
        </p:nvSpPr>
        <p:spPr>
          <a:xfrm>
            <a:off x="11046470" y="6159001"/>
            <a:ext cx="413638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Arrays</a:t>
            </a:r>
            <a:endParaRPr lang="nb-NO" sz="5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545325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F64A296-63E9-BF43-B72F-84C8F9D971B7}"/>
              </a:ext>
            </a:extLst>
          </p:cNvPr>
          <p:cNvGrpSpPr/>
          <p:nvPr/>
        </p:nvGrpSpPr>
        <p:grpSpPr>
          <a:xfrm>
            <a:off x="5450231" y="4297340"/>
            <a:ext cx="11159288" cy="1072814"/>
            <a:chOff x="7272931" y="4887890"/>
            <a:chExt cx="11159288" cy="107281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0401273-67B2-844C-ABFC-E1A6BA1668E6}"/>
                </a:ext>
              </a:extLst>
            </p:cNvPr>
            <p:cNvSpPr/>
            <p:nvPr/>
          </p:nvSpPr>
          <p:spPr>
            <a:xfrm>
              <a:off x="12173941" y="4945041"/>
              <a:ext cx="5724644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6000" dirty="0">
                  <a:solidFill>
                    <a:srgbClr val="A31515"/>
                  </a:solidFill>
                  <a:latin typeface="Courier" pitchFamily="2" charset="0"/>
                </a:rPr>
                <a:t>"Honda CR-V"</a:t>
              </a:r>
              <a:endParaRPr lang="nb-NO" sz="6000" dirty="0">
                <a:latin typeface="Courier" pitchFamily="2" charset="0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CAC869B-306B-394D-8654-9B8A1788EB53}"/>
                </a:ext>
              </a:extLst>
            </p:cNvPr>
            <p:cNvGrpSpPr/>
            <p:nvPr/>
          </p:nvGrpSpPr>
          <p:grpSpPr>
            <a:xfrm>
              <a:off x="7272931" y="4887890"/>
              <a:ext cx="11159288" cy="1072814"/>
              <a:chOff x="7431681" y="3624240"/>
              <a:chExt cx="11159288" cy="1072814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67D91E9-3510-F342-AFBD-86C129584B1E}"/>
                  </a:ext>
                </a:extLst>
              </p:cNvPr>
              <p:cNvSpPr/>
              <p:nvPr/>
            </p:nvSpPr>
            <p:spPr>
              <a:xfrm>
                <a:off x="7431681" y="3681391"/>
                <a:ext cx="5262979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b-NO" sz="6000" dirty="0">
                    <a:solidFill>
                      <a:srgbClr val="0000FF"/>
                    </a:solidFill>
                    <a:latin typeface="Courier" pitchFamily="2" charset="0"/>
                  </a:rPr>
                  <a:t>var </a:t>
                </a:r>
                <a:r>
                  <a:rPr lang="nb-NO" sz="6000" dirty="0">
                    <a:latin typeface="Courier" pitchFamily="2" charset="0"/>
                  </a:rPr>
                  <a:t>car1 = 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23BE1EA-C8A9-0A4A-9517-5CA9CB32CA29}"/>
                  </a:ext>
                </a:extLst>
              </p:cNvPr>
              <p:cNvSpPr/>
              <p:nvPr/>
            </p:nvSpPr>
            <p:spPr>
              <a:xfrm>
                <a:off x="17943035" y="3624240"/>
                <a:ext cx="647934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b-NO" sz="6000" dirty="0">
                    <a:latin typeface="Courier" pitchFamily="2" charset="0"/>
                  </a:rPr>
                  <a:t>;</a:t>
                </a:r>
              </a:p>
            </p:txBody>
          </p:sp>
        </p:grpSp>
      </p:grpSp>
      <p:sp>
        <p:nvSpPr>
          <p:cNvPr id="33" name="Shape 149">
            <a:extLst>
              <a:ext uri="{FF2B5EF4-FFF2-40B4-BE49-F238E27FC236}">
                <a16:creationId xmlns:a16="http://schemas.microsoft.com/office/drawing/2014/main" id="{801E966C-E09A-C042-A601-ED245F348721}"/>
              </a:ext>
            </a:extLst>
          </p:cNvPr>
          <p:cNvSpPr txBox="1"/>
          <p:nvPr/>
        </p:nvSpPr>
        <p:spPr>
          <a:xfrm>
            <a:off x="5411897" y="2790858"/>
            <a:ext cx="9681676" cy="111947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nb-NO" sz="5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Et eksempel: biler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8E4AAF1-9EE1-0A4F-AE17-DFE06DB50042}"/>
              </a:ext>
            </a:extLst>
          </p:cNvPr>
          <p:cNvGrpSpPr/>
          <p:nvPr/>
        </p:nvGrpSpPr>
        <p:grpSpPr>
          <a:xfrm>
            <a:off x="5450231" y="5497490"/>
            <a:ext cx="11616488" cy="1053764"/>
            <a:chOff x="7272931" y="4906940"/>
            <a:chExt cx="11616488" cy="105376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A714354-C8D9-4848-A7EF-9734C1B82678}"/>
                </a:ext>
              </a:extLst>
            </p:cNvPr>
            <p:cNvSpPr/>
            <p:nvPr/>
          </p:nvSpPr>
          <p:spPr>
            <a:xfrm>
              <a:off x="12173941" y="4945041"/>
              <a:ext cx="6186309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6000" dirty="0">
                  <a:solidFill>
                    <a:srgbClr val="A31515"/>
                  </a:solidFill>
                  <a:latin typeface="Courier" pitchFamily="2" charset="0"/>
                </a:rPr>
                <a:t>"Toyota Rav4"</a:t>
              </a:r>
              <a:endParaRPr lang="nb-NO" sz="6000" dirty="0">
                <a:latin typeface="Courier" pitchFamily="2" charset="0"/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FA99175-48D0-1440-81EA-90C0F851F3C1}"/>
                </a:ext>
              </a:extLst>
            </p:cNvPr>
            <p:cNvGrpSpPr/>
            <p:nvPr/>
          </p:nvGrpSpPr>
          <p:grpSpPr>
            <a:xfrm>
              <a:off x="7272931" y="4906940"/>
              <a:ext cx="11616488" cy="1053764"/>
              <a:chOff x="7431681" y="3643290"/>
              <a:chExt cx="11616488" cy="1053764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66AE5F-2E19-F54E-B1D3-2379EEF90048}"/>
                  </a:ext>
                </a:extLst>
              </p:cNvPr>
              <p:cNvSpPr/>
              <p:nvPr/>
            </p:nvSpPr>
            <p:spPr>
              <a:xfrm>
                <a:off x="7431681" y="3681391"/>
                <a:ext cx="5262979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b-NO" sz="6000" dirty="0">
                    <a:solidFill>
                      <a:srgbClr val="0000FF"/>
                    </a:solidFill>
                    <a:latin typeface="Courier" pitchFamily="2" charset="0"/>
                  </a:rPr>
                  <a:t>var </a:t>
                </a:r>
                <a:r>
                  <a:rPr lang="nb-NO" sz="6000" dirty="0">
                    <a:latin typeface="Courier" pitchFamily="2" charset="0"/>
                  </a:rPr>
                  <a:t>car2 = 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3F1BD8F-DB70-4648-AD1A-86E45381590B}"/>
                  </a:ext>
                </a:extLst>
              </p:cNvPr>
              <p:cNvSpPr/>
              <p:nvPr/>
            </p:nvSpPr>
            <p:spPr>
              <a:xfrm>
                <a:off x="18400235" y="3643290"/>
                <a:ext cx="647934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b-NO" sz="6000" dirty="0">
                    <a:latin typeface="Courier" pitchFamily="2" charset="0"/>
                  </a:rPr>
                  <a:t>;</a:t>
                </a:r>
              </a:p>
            </p:txBody>
          </p: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AB5F75-D3EC-5944-A70E-57EBC5EA3652}"/>
              </a:ext>
            </a:extLst>
          </p:cNvPr>
          <p:cNvGrpSpPr/>
          <p:nvPr/>
        </p:nvGrpSpPr>
        <p:grpSpPr>
          <a:xfrm>
            <a:off x="5451222" y="6716691"/>
            <a:ext cx="13257945" cy="1015664"/>
            <a:chOff x="7272931" y="4945040"/>
            <a:chExt cx="13257945" cy="1015664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586DD08-D3C7-1F45-AC44-AF0361CA826D}"/>
                </a:ext>
              </a:extLst>
            </p:cNvPr>
            <p:cNvSpPr/>
            <p:nvPr/>
          </p:nvSpPr>
          <p:spPr>
            <a:xfrm>
              <a:off x="12173941" y="4945041"/>
              <a:ext cx="8032968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6000" dirty="0">
                  <a:solidFill>
                    <a:srgbClr val="A31515"/>
                  </a:solidFill>
                  <a:latin typeface="Courier" pitchFamily="2" charset="0"/>
                </a:rPr>
                <a:t>"Subaru Forester"</a:t>
              </a:r>
              <a:endParaRPr lang="nb-NO" sz="6000" dirty="0">
                <a:latin typeface="Courier" pitchFamily="2" charset="0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F0668951-06CB-834F-ACF1-4F0EB39ED254}"/>
                </a:ext>
              </a:extLst>
            </p:cNvPr>
            <p:cNvGrpSpPr/>
            <p:nvPr/>
          </p:nvGrpSpPr>
          <p:grpSpPr>
            <a:xfrm>
              <a:off x="7272931" y="4945040"/>
              <a:ext cx="13257945" cy="1015664"/>
              <a:chOff x="7431681" y="3681390"/>
              <a:chExt cx="13257945" cy="1015664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8EAE635-461D-3340-9247-90234F853FF6}"/>
                  </a:ext>
                </a:extLst>
              </p:cNvPr>
              <p:cNvSpPr/>
              <p:nvPr/>
            </p:nvSpPr>
            <p:spPr>
              <a:xfrm>
                <a:off x="7431681" y="3681391"/>
                <a:ext cx="5262979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b-NO" sz="6000" dirty="0">
                    <a:solidFill>
                      <a:srgbClr val="0000FF"/>
                    </a:solidFill>
                    <a:latin typeface="Courier" pitchFamily="2" charset="0"/>
                  </a:rPr>
                  <a:t>var </a:t>
                </a:r>
                <a:r>
                  <a:rPr lang="nb-NO" sz="6000" dirty="0">
                    <a:latin typeface="Courier" pitchFamily="2" charset="0"/>
                  </a:rPr>
                  <a:t>car3 = 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919D1A11-3838-2C40-9EB8-EAC97FF5940E}"/>
                  </a:ext>
                </a:extLst>
              </p:cNvPr>
              <p:cNvSpPr/>
              <p:nvPr/>
            </p:nvSpPr>
            <p:spPr>
              <a:xfrm>
                <a:off x="20041692" y="3681390"/>
                <a:ext cx="647934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b-NO" sz="6000" dirty="0">
                    <a:latin typeface="Courier" pitchFamily="2" charset="0"/>
                  </a:rPr>
                  <a:t>;</a:t>
                </a: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2D6CB8D-4741-4C40-86EA-6B3FEB1C1FC0}"/>
              </a:ext>
            </a:extLst>
          </p:cNvPr>
          <p:cNvGrpSpPr/>
          <p:nvPr/>
        </p:nvGrpSpPr>
        <p:grpSpPr>
          <a:xfrm>
            <a:off x="5411897" y="7935895"/>
            <a:ext cx="12334616" cy="1015663"/>
            <a:chOff x="7272931" y="4945041"/>
            <a:chExt cx="12334616" cy="1015663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18B1F31-8782-FC4B-B4EF-14A0B82CF08B}"/>
                </a:ext>
              </a:extLst>
            </p:cNvPr>
            <p:cNvSpPr/>
            <p:nvPr/>
          </p:nvSpPr>
          <p:spPr>
            <a:xfrm>
              <a:off x="12173941" y="4945041"/>
              <a:ext cx="7109639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6000" dirty="0">
                  <a:solidFill>
                    <a:srgbClr val="A31515"/>
                  </a:solidFill>
                  <a:latin typeface="Courier" pitchFamily="2" charset="0"/>
                </a:rPr>
                <a:t>"Tesla Model </a:t>
              </a:r>
              <a:r>
                <a:rPr lang="nb-NO" sz="6000" dirty="0" err="1">
                  <a:solidFill>
                    <a:srgbClr val="A31515"/>
                  </a:solidFill>
                  <a:latin typeface="Courier" pitchFamily="2" charset="0"/>
                </a:rPr>
                <a:t>X</a:t>
              </a:r>
              <a:r>
                <a:rPr lang="nb-NO" sz="6000" dirty="0">
                  <a:solidFill>
                    <a:srgbClr val="A31515"/>
                  </a:solidFill>
                  <a:latin typeface="Courier" pitchFamily="2" charset="0"/>
                </a:rPr>
                <a:t>"</a:t>
              </a:r>
              <a:endParaRPr lang="nb-NO" sz="6000" dirty="0">
                <a:latin typeface="Courier" pitchFamily="2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A13C00E6-37E1-1A43-BB04-03E5A43794B3}"/>
                </a:ext>
              </a:extLst>
            </p:cNvPr>
            <p:cNvGrpSpPr/>
            <p:nvPr/>
          </p:nvGrpSpPr>
          <p:grpSpPr>
            <a:xfrm>
              <a:off x="7272931" y="4945041"/>
              <a:ext cx="12334616" cy="1015663"/>
              <a:chOff x="7431681" y="3681391"/>
              <a:chExt cx="12334616" cy="1015663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1A0D245-DAB3-374C-B8E1-FC38A8C0271B}"/>
                  </a:ext>
                </a:extLst>
              </p:cNvPr>
              <p:cNvSpPr/>
              <p:nvPr/>
            </p:nvSpPr>
            <p:spPr>
              <a:xfrm>
                <a:off x="7431681" y="3681391"/>
                <a:ext cx="5262979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b-NO" sz="6000" dirty="0">
                    <a:solidFill>
                      <a:srgbClr val="0000FF"/>
                    </a:solidFill>
                    <a:latin typeface="Courier" pitchFamily="2" charset="0"/>
                  </a:rPr>
                  <a:t>var </a:t>
                </a:r>
                <a:r>
                  <a:rPr lang="nb-NO" sz="6000" dirty="0">
                    <a:latin typeface="Courier" pitchFamily="2" charset="0"/>
                  </a:rPr>
                  <a:t>car4 = 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23AEEDA-F19C-2848-9024-F2EE618F449A}"/>
                  </a:ext>
                </a:extLst>
              </p:cNvPr>
              <p:cNvSpPr/>
              <p:nvPr/>
            </p:nvSpPr>
            <p:spPr>
              <a:xfrm>
                <a:off x="19118363" y="3681391"/>
                <a:ext cx="647934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nb-NO" sz="6000" dirty="0">
                    <a:latin typeface="Courier" pitchFamily="2" charset="0"/>
                  </a:rPr>
                  <a:t>;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87113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FBF280-DD24-2645-93AA-F14B3B2F50B0}"/>
              </a:ext>
            </a:extLst>
          </p:cNvPr>
          <p:cNvSpPr/>
          <p:nvPr/>
        </p:nvSpPr>
        <p:spPr>
          <a:xfrm>
            <a:off x="5400074" y="11043815"/>
            <a:ext cx="153410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Kommaene separerer elementene fra hverandre.</a:t>
            </a:r>
            <a:endParaRPr lang="nb-NO" sz="4800" b="1" dirty="0">
              <a:solidFill>
                <a:srgbClr val="0000FF"/>
              </a:solidFill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77F2A1-4927-EA4F-A703-B143BB2F10B3}"/>
              </a:ext>
            </a:extLst>
          </p:cNvPr>
          <p:cNvSpPr/>
          <p:nvPr/>
        </p:nvSpPr>
        <p:spPr>
          <a:xfrm>
            <a:off x="5053553" y="3749511"/>
            <a:ext cx="9879628" cy="65556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60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6000" dirty="0" err="1">
                <a:latin typeface="Courier" pitchFamily="2" charset="0"/>
              </a:rPr>
              <a:t>cars</a:t>
            </a:r>
            <a:r>
              <a:rPr lang="nb-NO" sz="6000" dirty="0">
                <a:latin typeface="Courier" pitchFamily="2" charset="0"/>
              </a:rPr>
              <a:t> = </a:t>
            </a:r>
          </a:p>
          <a:p>
            <a:r>
              <a:rPr lang="nb-NO" sz="6000" dirty="0">
                <a:latin typeface="Courier" pitchFamily="2" charset="0"/>
              </a:rPr>
              <a:t>[</a:t>
            </a:r>
          </a:p>
          <a:p>
            <a:r>
              <a:rPr lang="nb-NO" sz="6000" dirty="0">
                <a:solidFill>
                  <a:srgbClr val="A31515"/>
                </a:solidFill>
                <a:latin typeface="Courier" pitchFamily="2" charset="0"/>
              </a:rPr>
              <a:t>	"Honda CR-V"</a:t>
            </a:r>
            <a:r>
              <a:rPr lang="nb-NO" sz="6000" dirty="0">
                <a:latin typeface="Courier" pitchFamily="2" charset="0"/>
              </a:rPr>
              <a:t>,</a:t>
            </a:r>
          </a:p>
          <a:p>
            <a:r>
              <a:rPr lang="nb-NO" sz="6000" dirty="0">
                <a:solidFill>
                  <a:srgbClr val="A31515"/>
                </a:solidFill>
                <a:latin typeface="Courier" pitchFamily="2" charset="0"/>
              </a:rPr>
              <a:t>	"Toyota Rav4"</a:t>
            </a:r>
            <a:r>
              <a:rPr lang="nb-NO" sz="6000" dirty="0">
                <a:latin typeface="Courier" pitchFamily="2" charset="0"/>
              </a:rPr>
              <a:t>,</a:t>
            </a:r>
          </a:p>
          <a:p>
            <a:r>
              <a:rPr lang="nb-NO" sz="6000" dirty="0">
                <a:solidFill>
                  <a:srgbClr val="A31515"/>
                </a:solidFill>
                <a:latin typeface="Courier" pitchFamily="2" charset="0"/>
              </a:rPr>
              <a:t>	"Subaru Forester"</a:t>
            </a:r>
            <a:r>
              <a:rPr lang="nb-NO" sz="6000" dirty="0">
                <a:latin typeface="Courier" pitchFamily="2" charset="0"/>
              </a:rPr>
              <a:t>, </a:t>
            </a:r>
          </a:p>
          <a:p>
            <a:r>
              <a:rPr lang="nb-NO" sz="6000" dirty="0">
                <a:solidFill>
                  <a:srgbClr val="A31515"/>
                </a:solidFill>
                <a:latin typeface="Courier" pitchFamily="2" charset="0"/>
              </a:rPr>
              <a:t>	"Tesla Model </a:t>
            </a:r>
            <a:r>
              <a:rPr lang="nb-NO" sz="6000" dirty="0" err="1">
                <a:solidFill>
                  <a:srgbClr val="A31515"/>
                </a:solidFill>
                <a:latin typeface="Courier" pitchFamily="2" charset="0"/>
              </a:rPr>
              <a:t>X</a:t>
            </a:r>
            <a:r>
              <a:rPr lang="nb-NO" sz="6000" dirty="0">
                <a:solidFill>
                  <a:srgbClr val="A31515"/>
                </a:solidFill>
                <a:latin typeface="Courier" pitchFamily="2" charset="0"/>
              </a:rPr>
              <a:t>"</a:t>
            </a:r>
            <a:endParaRPr lang="nb-NO" sz="6000" dirty="0">
              <a:latin typeface="Courier" pitchFamily="2" charset="0"/>
            </a:endParaRPr>
          </a:p>
          <a:p>
            <a:r>
              <a:rPr lang="nb-NO" sz="6000" dirty="0">
                <a:latin typeface="Courier" pitchFamily="2" charset="0"/>
              </a:rPr>
              <a:t>];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69D3B3-17A7-F94A-9A5A-00AE3E6DAC58}"/>
              </a:ext>
            </a:extLst>
          </p:cNvPr>
          <p:cNvSpPr/>
          <p:nvPr/>
        </p:nvSpPr>
        <p:spPr>
          <a:xfrm>
            <a:off x="5053553" y="2179851"/>
            <a:ext cx="1575463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u="sng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Akkurat</a:t>
            </a:r>
            <a:r>
              <a:rPr lang="nb-NO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samme data kan representeres i et </a:t>
            </a:r>
            <a:r>
              <a:rPr lang="nb-NO" sz="4800" dirty="0" err="1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array</a:t>
            </a:r>
            <a:r>
              <a:rPr lang="nb-NO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lang="nb-NO" sz="4800" u="sng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endParaRPr lang="nb-NO" sz="4800" b="1" u="sng" dirty="0">
              <a:solidFill>
                <a:srgbClr val="0000FF"/>
              </a:solidFill>
              <a:latin typeface="Menlo" panose="020B060903080402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4EB3AF-472F-6343-AEF5-DEEBBA6E865E}"/>
              </a:ext>
            </a:extLst>
          </p:cNvPr>
          <p:cNvSpPr/>
          <p:nvPr/>
        </p:nvSpPr>
        <p:spPr>
          <a:xfrm>
            <a:off x="5949950" y="5536703"/>
            <a:ext cx="6108700" cy="876300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187D9D-EB0E-294F-85DB-F0EA7A2CF529}"/>
              </a:ext>
            </a:extLst>
          </p:cNvPr>
          <p:cNvSpPr/>
          <p:nvPr/>
        </p:nvSpPr>
        <p:spPr>
          <a:xfrm>
            <a:off x="6083300" y="6520363"/>
            <a:ext cx="6927850" cy="876300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92FC51-05B8-A246-A95B-52459F1AA2CE}"/>
              </a:ext>
            </a:extLst>
          </p:cNvPr>
          <p:cNvSpPr/>
          <p:nvPr/>
        </p:nvSpPr>
        <p:spPr>
          <a:xfrm>
            <a:off x="6083300" y="7482777"/>
            <a:ext cx="8280400" cy="876300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E40EB2-87BB-F740-A73D-3C9F2AC8AEC3}"/>
              </a:ext>
            </a:extLst>
          </p:cNvPr>
          <p:cNvSpPr/>
          <p:nvPr/>
        </p:nvSpPr>
        <p:spPr>
          <a:xfrm>
            <a:off x="6083300" y="8455814"/>
            <a:ext cx="6927850" cy="876300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2BD48D-BADB-A449-8B55-6A32B1923C56}"/>
              </a:ext>
            </a:extLst>
          </p:cNvPr>
          <p:cNvGrpSpPr/>
          <p:nvPr/>
        </p:nvGrpSpPr>
        <p:grpSpPr>
          <a:xfrm>
            <a:off x="15678150" y="5536703"/>
            <a:ext cx="7689386" cy="3795411"/>
            <a:chOff x="15678150" y="5536703"/>
            <a:chExt cx="7689386" cy="3795411"/>
          </a:xfrm>
        </p:grpSpPr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260161E0-DCA1-B34A-9C82-1619C7E74548}"/>
                </a:ext>
              </a:extLst>
            </p:cNvPr>
            <p:cNvSpPr/>
            <p:nvPr/>
          </p:nvSpPr>
          <p:spPr>
            <a:xfrm>
              <a:off x="15678150" y="5536703"/>
              <a:ext cx="1162050" cy="3795411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4940B25-1489-774C-8D82-17BBC9F4C8FD}"/>
                </a:ext>
              </a:extLst>
            </p:cNvPr>
            <p:cNvSpPr/>
            <p:nvPr/>
          </p:nvSpPr>
          <p:spPr>
            <a:xfrm>
              <a:off x="17235729" y="6958513"/>
              <a:ext cx="613180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sz="4000" dirty="0">
                  <a:solidFill>
                    <a:srgbClr val="00B05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// </a:t>
              </a:r>
              <a:r>
                <a:rPr lang="nb-NO" sz="4000" dirty="0" err="1">
                  <a:solidFill>
                    <a:srgbClr val="00B050"/>
                  </a:solidFill>
                  <a:latin typeface="Courier" pitchFamily="2" charset="0"/>
                  <a:ea typeface="Montserrat"/>
                  <a:cs typeface="Montserrat"/>
                  <a:sym typeface="Montserrat"/>
                </a:rPr>
                <a:t>cars.length</a:t>
              </a:r>
              <a:r>
                <a:rPr lang="nb-NO" sz="4000" dirty="0">
                  <a:solidFill>
                    <a:srgbClr val="00B05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er lik 4</a:t>
              </a:r>
              <a:endParaRPr lang="nb-NO" sz="4000" b="1" dirty="0">
                <a:solidFill>
                  <a:srgbClr val="00B050"/>
                </a:solidFill>
                <a:latin typeface="Menlo" panose="020B060903080402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4286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70324" y="2879803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Index</a:t>
            </a:r>
          </a:p>
        </p:txBody>
      </p:sp>
      <p:sp>
        <p:nvSpPr>
          <p:cNvPr id="28" name="Shape 149">
            <a:extLst>
              <a:ext uri="{FF2B5EF4-FFF2-40B4-BE49-F238E27FC236}">
                <a16:creationId xmlns:a16="http://schemas.microsoft.com/office/drawing/2014/main" id="{6C5E6749-7799-4844-B561-62827D3D41E2}"/>
              </a:ext>
            </a:extLst>
          </p:cNvPr>
          <p:cNvSpPr txBox="1"/>
          <p:nvPr/>
        </p:nvSpPr>
        <p:spPr>
          <a:xfrm>
            <a:off x="2931784" y="5134538"/>
            <a:ext cx="20643833" cy="57583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Plasseringen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element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array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kalles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index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>
              <a:buSzPct val="25000"/>
            </a:pPr>
            <a:endParaRPr lang="en-US" sz="4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 JavaScript (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senere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Java) starter index </a:t>
            </a:r>
            <a:r>
              <a:rPr lang="en-US" sz="48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alltid</a:t>
            </a:r>
            <a:r>
              <a:rPr lang="en-US" sz="4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tallet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 b="1" dirty="0">
                <a:solidFill>
                  <a:schemeClr val="dk2"/>
                </a:solidFill>
                <a:latin typeface="Montserrat"/>
                <a:ea typeface="Menlo" panose="020B0609030804020204" pitchFamily="49" charset="0"/>
                <a:cs typeface="Menlo" panose="020B0609030804020204" pitchFamily="49" charset="0"/>
                <a:sym typeface="Montserrat"/>
              </a:rPr>
              <a:t>0</a:t>
            </a:r>
            <a:r>
              <a:rPr lang="en-US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>
              <a:buSzPct val="25000"/>
            </a:pPr>
            <a:endParaRPr lang="en-US" sz="5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Altså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første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elementet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array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 0.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andre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elementet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arrayet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 1.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sånn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fortsetter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E8866A-DA08-584A-97E4-9CA3388F5DA0}"/>
              </a:ext>
            </a:extLst>
          </p:cNvPr>
          <p:cNvSpPr/>
          <p:nvPr/>
        </p:nvSpPr>
        <p:spPr>
          <a:xfrm>
            <a:off x="1044956" y="10300433"/>
            <a:ext cx="226747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 = [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"Honda CR-V"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"Toyota Rav4"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"Subaru Forester"</a:t>
            </a:r>
            <a:r>
              <a:rPr lang="nb-NO" sz="4800" dirty="0">
                <a:latin typeface="Courier" pitchFamily="2" charset="0"/>
              </a:rPr>
              <a:t>];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8C2B9-F06C-2042-8DF3-F696AC2BAF2E}"/>
              </a:ext>
            </a:extLst>
          </p:cNvPr>
          <p:cNvSpPr txBox="1"/>
          <p:nvPr/>
        </p:nvSpPr>
        <p:spPr>
          <a:xfrm>
            <a:off x="6949909" y="9754636"/>
            <a:ext cx="1423788" cy="57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DB932-49FA-C34C-B608-022D28F30EE3}"/>
              </a:ext>
            </a:extLst>
          </p:cNvPr>
          <p:cNvSpPr txBox="1"/>
          <p:nvPr/>
        </p:nvSpPr>
        <p:spPr>
          <a:xfrm>
            <a:off x="12541806" y="9724891"/>
            <a:ext cx="1423788" cy="57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2D8F19-CDAA-A546-87C6-EFC0D53E7067}"/>
              </a:ext>
            </a:extLst>
          </p:cNvPr>
          <p:cNvSpPr txBox="1"/>
          <p:nvPr/>
        </p:nvSpPr>
        <p:spPr>
          <a:xfrm>
            <a:off x="19208401" y="9724891"/>
            <a:ext cx="1423788" cy="57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2</a:t>
            </a:r>
          </a:p>
        </p:txBody>
      </p:sp>
    </p:spTree>
    <p:extLst>
      <p:ext uri="{BB962C8B-B14F-4D97-AF65-F5344CB8AC3E}">
        <p14:creationId xmlns:p14="http://schemas.microsoft.com/office/powerpoint/2010/main" val="4174172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99824" y="1924392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Hente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element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spesifikk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9DA748-1856-4B4C-88C1-633526039F72}"/>
              </a:ext>
            </a:extLst>
          </p:cNvPr>
          <p:cNvSpPr/>
          <p:nvPr/>
        </p:nvSpPr>
        <p:spPr>
          <a:xfrm>
            <a:off x="3199824" y="6293888"/>
            <a:ext cx="153009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 = [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"Honda CR-V"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"Toyota Rav4"</a:t>
            </a:r>
            <a:r>
              <a:rPr lang="nb-NO" sz="4800" dirty="0">
                <a:latin typeface="Courier" pitchFamily="2" charset="0"/>
              </a:rPr>
              <a:t>];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7E411E-22D3-7E40-B8D3-E8F72E55FFC8}"/>
              </a:ext>
            </a:extLst>
          </p:cNvPr>
          <p:cNvSpPr/>
          <p:nvPr/>
        </p:nvSpPr>
        <p:spPr>
          <a:xfrm>
            <a:off x="3199824" y="7697455"/>
            <a:ext cx="35028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[0]; 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585605-6518-3643-81ED-EFBEDDAC0166}"/>
              </a:ext>
            </a:extLst>
          </p:cNvPr>
          <p:cNvSpPr/>
          <p:nvPr/>
        </p:nvSpPr>
        <p:spPr>
          <a:xfrm>
            <a:off x="3199823" y="8852750"/>
            <a:ext cx="31341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[1];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1BC49A-426D-D641-9E6C-3D4C87216E7B}"/>
              </a:ext>
            </a:extLst>
          </p:cNvPr>
          <p:cNvSpPr txBox="1"/>
          <p:nvPr/>
        </p:nvSpPr>
        <p:spPr>
          <a:xfrm>
            <a:off x="8068143" y="5691156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8E806A-760B-6940-A05B-04F0B57C8557}"/>
              </a:ext>
            </a:extLst>
          </p:cNvPr>
          <p:cNvSpPr txBox="1"/>
          <p:nvPr/>
        </p:nvSpPr>
        <p:spPr>
          <a:xfrm>
            <a:off x="14780163" y="5691156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84A503-92CC-084C-A237-7D014D50E19B}"/>
              </a:ext>
            </a:extLst>
          </p:cNvPr>
          <p:cNvSpPr/>
          <p:nvPr/>
        </p:nvSpPr>
        <p:spPr>
          <a:xfrm>
            <a:off x="3199823" y="10468025"/>
            <a:ext cx="148537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console.log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"Jeg eier " </a:t>
            </a:r>
            <a:r>
              <a:rPr lang="nb-NO" sz="4800" dirty="0">
                <a:latin typeface="Courier" pitchFamily="2" charset="0"/>
              </a:rPr>
              <a:t>+ </a:t>
            </a:r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[0]); </a:t>
            </a:r>
            <a:endParaRPr lang="nb-NO" sz="4600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44E670-0D7B-654A-869F-06965A0FD72C}"/>
              </a:ext>
            </a:extLst>
          </p:cNvPr>
          <p:cNvSpPr/>
          <p:nvPr/>
        </p:nvSpPr>
        <p:spPr>
          <a:xfrm>
            <a:off x="6909172" y="7812119"/>
            <a:ext cx="57150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// "Honda CR-V"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5FEA43-33A3-8542-9768-0F5090AF3C67}"/>
              </a:ext>
            </a:extLst>
          </p:cNvPr>
          <p:cNvSpPr/>
          <p:nvPr/>
        </p:nvSpPr>
        <p:spPr>
          <a:xfrm>
            <a:off x="6909171" y="8897231"/>
            <a:ext cx="60837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// "Toyota Rav4"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5E939B-952E-1A48-9D00-5A865714E1F3}"/>
              </a:ext>
            </a:extLst>
          </p:cNvPr>
          <p:cNvSpPr/>
          <p:nvPr/>
        </p:nvSpPr>
        <p:spPr>
          <a:xfrm>
            <a:off x="3199823" y="4721346"/>
            <a:ext cx="125069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25000"/>
            </a:pP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Klammeparenteser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brukes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hente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gitt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092841-824C-0044-9179-ACA1483ABFFD}"/>
              </a:ext>
            </a:extLst>
          </p:cNvPr>
          <p:cNvSpPr/>
          <p:nvPr/>
        </p:nvSpPr>
        <p:spPr>
          <a:xfrm>
            <a:off x="3199823" y="11558316"/>
            <a:ext cx="116846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// Resultat: "Jeg eier Honda CR-V"</a:t>
            </a:r>
          </a:p>
        </p:txBody>
      </p:sp>
    </p:spTree>
    <p:extLst>
      <p:ext uri="{BB962C8B-B14F-4D97-AF65-F5344CB8AC3E}">
        <p14:creationId xmlns:p14="http://schemas.microsoft.com/office/powerpoint/2010/main" val="249095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6" grpId="0"/>
      <p:bldP spid="9" grpId="0"/>
      <p:bldP spid="2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99824" y="1924392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Legge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element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array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9DA748-1856-4B4C-88C1-633526039F72}"/>
              </a:ext>
            </a:extLst>
          </p:cNvPr>
          <p:cNvSpPr/>
          <p:nvPr/>
        </p:nvSpPr>
        <p:spPr>
          <a:xfrm>
            <a:off x="3199824" y="7144237"/>
            <a:ext cx="153009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 = [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"Honda CR-V"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"Toyota Rav4"</a:t>
            </a:r>
            <a:r>
              <a:rPr lang="nb-NO" sz="4800" dirty="0">
                <a:latin typeface="Courier" pitchFamily="2" charset="0"/>
              </a:rPr>
              <a:t>];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7E411E-22D3-7E40-B8D3-E8F72E55FFC8}"/>
              </a:ext>
            </a:extLst>
          </p:cNvPr>
          <p:cNvSpPr/>
          <p:nvPr/>
        </p:nvSpPr>
        <p:spPr>
          <a:xfrm>
            <a:off x="3199824" y="8547804"/>
            <a:ext cx="79271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cars.</a:t>
            </a:r>
            <a:r>
              <a:rPr lang="nb-NO" sz="4800" b="1" dirty="0" err="1">
                <a:latin typeface="Courier" pitchFamily="2" charset="0"/>
              </a:rPr>
              <a:t>push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"VW Polo"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</a:t>
            </a:r>
            <a:r>
              <a:rPr lang="nb-NO" sz="4800" dirty="0">
                <a:latin typeface="Courier" pitchFamily="2" charset="0"/>
              </a:rPr>
              <a:t>;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6" name="Shape 149">
            <a:extLst>
              <a:ext uri="{FF2B5EF4-FFF2-40B4-BE49-F238E27FC236}">
                <a16:creationId xmlns:a16="http://schemas.microsoft.com/office/drawing/2014/main" id="{20479179-A8AE-AC40-8013-B12906705CE1}"/>
              </a:ext>
            </a:extLst>
          </p:cNvPr>
          <p:cNvSpPr txBox="1"/>
          <p:nvPr/>
        </p:nvSpPr>
        <p:spPr>
          <a:xfrm>
            <a:off x="3199824" y="4234518"/>
            <a:ext cx="20355915" cy="26033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Et array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liste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bestående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elementer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>
              <a:buSzPct val="25000"/>
            </a:pP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Man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kan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både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legge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ta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bort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elementer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arrayet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>
              <a:buSzPct val="25000"/>
            </a:pPr>
            <a:endParaRPr lang="en-US" sz="36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å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legge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et element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slutten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av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arrayet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bruker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 </a:t>
            </a:r>
            <a:r>
              <a:rPr lang="en-US" sz="36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metoden</a:t>
            </a:r>
            <a:r>
              <a:rPr lang="en-US" sz="36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b="1" dirty="0">
                <a:solidFill>
                  <a:schemeClr val="dk2"/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  <a:sym typeface="Montserrat"/>
              </a:rPr>
              <a:t>.push();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FF5885-5451-644A-88D9-E29D5DEB9814}"/>
              </a:ext>
            </a:extLst>
          </p:cNvPr>
          <p:cNvSpPr/>
          <p:nvPr/>
        </p:nvSpPr>
        <p:spPr>
          <a:xfrm>
            <a:off x="3199824" y="10181025"/>
            <a:ext cx="162611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Arrayet</a:t>
            </a:r>
            <a:r>
              <a:rPr lang="nb-NO" sz="3200" dirty="0">
                <a:solidFill>
                  <a:schemeClr val="bg2"/>
                </a:solidFill>
                <a:latin typeface="Menlo" panose="020B0609030804020204" pitchFamily="49" charset="0"/>
              </a:rPr>
              <a:t> </a:t>
            </a:r>
            <a:r>
              <a:rPr lang="nb-NO" sz="3200" b="1" dirty="0" err="1">
                <a:solidFill>
                  <a:schemeClr val="bg2"/>
                </a:solidFill>
                <a:latin typeface="Menlo" panose="020B0609030804020204" pitchFamily="49" charset="0"/>
              </a:rPr>
              <a:t>cars</a:t>
            </a:r>
            <a:r>
              <a:rPr lang="nb-NO" sz="3200" dirty="0">
                <a:solidFill>
                  <a:schemeClr val="bg2"/>
                </a:solidFill>
                <a:latin typeface="Menlo" panose="020B0609030804020204" pitchFamily="49" charset="0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nå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slik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nb-NO" sz="3200" dirty="0">
                <a:solidFill>
                  <a:schemeClr val="bg2"/>
                </a:solidFill>
                <a:latin typeface="Menlo" panose="020B0609030804020204" pitchFamily="49" charset="0"/>
              </a:rPr>
              <a:t> 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[</a:t>
            </a:r>
            <a:r>
              <a:rPr lang="nb-NO" sz="3200" dirty="0">
                <a:solidFill>
                  <a:srgbClr val="A31515"/>
                </a:solidFill>
                <a:latin typeface="Courier" pitchFamily="2" charset="0"/>
              </a:rPr>
              <a:t>"Honda CR-V"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3200" dirty="0">
                <a:solidFill>
                  <a:srgbClr val="A31515"/>
                </a:solidFill>
                <a:latin typeface="Courier" pitchFamily="2" charset="0"/>
              </a:rPr>
              <a:t> "Toyota Rav4"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3200" dirty="0">
                <a:solidFill>
                  <a:srgbClr val="A31515"/>
                </a:solidFill>
                <a:latin typeface="Courier" pitchFamily="2" charset="0"/>
              </a:rPr>
              <a:t> "VW Polo"</a:t>
            </a:r>
            <a:r>
              <a:rPr lang="nb-NO" sz="3200" dirty="0">
                <a:solidFill>
                  <a:schemeClr val="bg2"/>
                </a:solidFill>
                <a:latin typeface="Courier" pitchFamily="2" charset="0"/>
              </a:rPr>
              <a:t>];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40E871-3AB6-0542-9D91-96FD33A786E0}"/>
              </a:ext>
            </a:extLst>
          </p:cNvPr>
          <p:cNvSpPr/>
          <p:nvPr/>
        </p:nvSpPr>
        <p:spPr>
          <a:xfrm>
            <a:off x="3199824" y="11633856"/>
            <a:ext cx="170338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/>
              <a:t>Mer info: </a:t>
            </a:r>
            <a:r>
              <a:rPr lang="nb-NO" sz="2800" dirty="0">
                <a:hlinkClick r:id="rId3"/>
              </a:rPr>
              <a:t>https://developer.mozilla.org/en-US/docs/Web/JavaScript/Reference/Global_Objects/Array/push</a:t>
            </a:r>
            <a:r>
              <a:rPr lang="nb-NO" sz="28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6EA40-86A5-6342-B681-4AE9736CBB3B}"/>
              </a:ext>
            </a:extLst>
          </p:cNvPr>
          <p:cNvSpPr txBox="1"/>
          <p:nvPr/>
        </p:nvSpPr>
        <p:spPr>
          <a:xfrm>
            <a:off x="8466728" y="6715753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6E2BE9-983D-0D47-B186-CA82E69CB027}"/>
              </a:ext>
            </a:extLst>
          </p:cNvPr>
          <p:cNvSpPr txBox="1"/>
          <p:nvPr/>
        </p:nvSpPr>
        <p:spPr>
          <a:xfrm>
            <a:off x="15178748" y="6715753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7F269C-8A39-0247-BFD9-25C54560FA22}"/>
              </a:ext>
            </a:extLst>
          </p:cNvPr>
          <p:cNvSpPr txBox="1"/>
          <p:nvPr/>
        </p:nvSpPr>
        <p:spPr>
          <a:xfrm>
            <a:off x="9913962" y="9743654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EF880F-AC34-3B47-86DE-181E6C88CBFC}"/>
              </a:ext>
            </a:extLst>
          </p:cNvPr>
          <p:cNvSpPr txBox="1"/>
          <p:nvPr/>
        </p:nvSpPr>
        <p:spPr>
          <a:xfrm>
            <a:off x="13754960" y="9743654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32687C-7787-2A41-995E-2D12BC0187D1}"/>
              </a:ext>
            </a:extLst>
          </p:cNvPr>
          <p:cNvSpPr txBox="1"/>
          <p:nvPr/>
        </p:nvSpPr>
        <p:spPr>
          <a:xfrm>
            <a:off x="17109553" y="9743654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2</a:t>
            </a:r>
          </a:p>
        </p:txBody>
      </p:sp>
    </p:spTree>
    <p:extLst>
      <p:ext uri="{BB962C8B-B14F-4D97-AF65-F5344CB8AC3E}">
        <p14:creationId xmlns:p14="http://schemas.microsoft.com/office/powerpoint/2010/main" val="10219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/>
      <p:bldP spid="3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99824" y="2772406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med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objekter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arrays?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9DA748-1856-4B4C-88C1-633526039F72}"/>
              </a:ext>
            </a:extLst>
          </p:cNvPr>
          <p:cNvSpPr/>
          <p:nvPr/>
        </p:nvSpPr>
        <p:spPr>
          <a:xfrm>
            <a:off x="3199824" y="4439278"/>
            <a:ext cx="16038365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 = [</a:t>
            </a:r>
          </a:p>
          <a:p>
            <a:r>
              <a:rPr lang="nb-NO" sz="4800" dirty="0">
                <a:latin typeface="Courier" pitchFamily="2" charset="0"/>
              </a:rPr>
              <a:t>  { </a:t>
            </a:r>
            <a:r>
              <a:rPr lang="nb-NO" sz="4800" dirty="0" err="1">
                <a:latin typeface="Courier" pitchFamily="2" charset="0"/>
              </a:rPr>
              <a:t>manufacturer</a:t>
            </a:r>
            <a:r>
              <a:rPr lang="nb-NO" sz="4800" dirty="0"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"Honda"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model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"CR-V" </a:t>
            </a:r>
            <a:r>
              <a:rPr lang="nb-NO" sz="4800" dirty="0">
                <a:latin typeface="Courier" pitchFamily="2" charset="0"/>
              </a:rPr>
              <a:t>},</a:t>
            </a:r>
          </a:p>
          <a:p>
            <a:r>
              <a:rPr lang="nb-NO" sz="4800" dirty="0">
                <a:latin typeface="Courier" pitchFamily="2" charset="0"/>
              </a:rPr>
              <a:t>  { </a:t>
            </a:r>
            <a:r>
              <a:rPr lang="nb-NO" sz="4800" dirty="0" err="1">
                <a:latin typeface="Courier" pitchFamily="2" charset="0"/>
              </a:rPr>
              <a:t>manufacturer</a:t>
            </a:r>
            <a:r>
              <a:rPr lang="nb-NO" sz="4800" dirty="0"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"Toyota"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model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"Rav4"</a:t>
            </a:r>
            <a:r>
              <a:rPr lang="nb-NO" sz="4800" dirty="0">
                <a:latin typeface="Courier" pitchFamily="2" charset="0"/>
              </a:rPr>
              <a:t>}</a:t>
            </a:r>
          </a:p>
          <a:p>
            <a:r>
              <a:rPr lang="nb-NO" sz="4800" dirty="0">
                <a:latin typeface="Courier" pitchFamily="2" charset="0"/>
              </a:rPr>
              <a:t>];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7E411E-22D3-7E40-B8D3-E8F72E55FFC8}"/>
              </a:ext>
            </a:extLst>
          </p:cNvPr>
          <p:cNvSpPr/>
          <p:nvPr/>
        </p:nvSpPr>
        <p:spPr>
          <a:xfrm>
            <a:off x="3199824" y="8200736"/>
            <a:ext cx="1825050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cars.</a:t>
            </a:r>
            <a:r>
              <a:rPr lang="nb-NO" sz="4800" b="1" dirty="0" err="1">
                <a:latin typeface="Courier" pitchFamily="2" charset="0"/>
              </a:rPr>
              <a:t>push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{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manufacturer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"VW"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model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"Polo" 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}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</a:t>
            </a:r>
            <a:r>
              <a:rPr lang="nb-NO" sz="4800" dirty="0">
                <a:latin typeface="Courier" pitchFamily="2" charset="0"/>
              </a:rPr>
              <a:t>;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FF5885-5451-644A-88D9-E29D5DEB9814}"/>
              </a:ext>
            </a:extLst>
          </p:cNvPr>
          <p:cNvSpPr/>
          <p:nvPr/>
        </p:nvSpPr>
        <p:spPr>
          <a:xfrm>
            <a:off x="3199824" y="10441863"/>
            <a:ext cx="58929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Arrayet</a:t>
            </a:r>
            <a:r>
              <a:rPr lang="nb-NO" sz="3200" dirty="0">
                <a:solidFill>
                  <a:schemeClr val="bg2"/>
                </a:solidFill>
                <a:latin typeface="Menlo" panose="020B0609030804020204" pitchFamily="49" charset="0"/>
              </a:rPr>
              <a:t> </a:t>
            </a:r>
            <a:r>
              <a:rPr lang="nb-NO" sz="3200" b="1" dirty="0" err="1">
                <a:solidFill>
                  <a:schemeClr val="bg2"/>
                </a:solidFill>
                <a:latin typeface="Menlo" panose="020B0609030804020204" pitchFamily="49" charset="0"/>
              </a:rPr>
              <a:t>cars</a:t>
            </a:r>
            <a:r>
              <a:rPr lang="nb-NO" sz="3200" dirty="0">
                <a:solidFill>
                  <a:schemeClr val="bg2"/>
                </a:solidFill>
                <a:latin typeface="Menlo" panose="020B0609030804020204" pitchFamily="49" charset="0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ser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nå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slik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2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3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lang="nb-NO" sz="32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61B0C2-3C41-5F40-8651-8232E01916AE}"/>
              </a:ext>
            </a:extLst>
          </p:cNvPr>
          <p:cNvSpPr txBox="1"/>
          <p:nvPr/>
        </p:nvSpPr>
        <p:spPr>
          <a:xfrm>
            <a:off x="19349261" y="5287142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8AEE59-390A-5245-8499-FA3FF04B83E5}"/>
              </a:ext>
            </a:extLst>
          </p:cNvPr>
          <p:cNvSpPr txBox="1"/>
          <p:nvPr/>
        </p:nvSpPr>
        <p:spPr>
          <a:xfrm>
            <a:off x="19349261" y="6086805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1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6BD1157-0BAE-EF43-B0AB-A4C4B8CDE92C}"/>
              </a:ext>
            </a:extLst>
          </p:cNvPr>
          <p:cNvGrpSpPr/>
          <p:nvPr/>
        </p:nvGrpSpPr>
        <p:grpSpPr>
          <a:xfrm>
            <a:off x="9913962" y="9872476"/>
            <a:ext cx="13645697" cy="2862322"/>
            <a:chOff x="9913962" y="9872476"/>
            <a:chExt cx="13645697" cy="286232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E042E2B-63A1-A044-99D5-543E253F0FA9}"/>
                </a:ext>
              </a:extLst>
            </p:cNvPr>
            <p:cNvSpPr/>
            <p:nvPr/>
          </p:nvSpPr>
          <p:spPr>
            <a:xfrm>
              <a:off x="9913962" y="9872476"/>
              <a:ext cx="12188825" cy="286232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nb-NO" sz="3600" dirty="0">
                  <a:latin typeface="Courier" pitchFamily="2" charset="0"/>
                </a:rPr>
                <a:t>[</a:t>
              </a:r>
            </a:p>
            <a:p>
              <a:r>
                <a:rPr lang="nb-NO" sz="3600" dirty="0">
                  <a:latin typeface="Courier" pitchFamily="2" charset="0"/>
                </a:rPr>
                <a:t>  { </a:t>
              </a:r>
              <a:r>
                <a:rPr lang="nb-NO" sz="3600" dirty="0" err="1">
                  <a:latin typeface="Courier" pitchFamily="2" charset="0"/>
                </a:rPr>
                <a:t>manufacturer</a:t>
              </a:r>
              <a:r>
                <a:rPr lang="nb-NO" sz="3600" dirty="0">
                  <a:latin typeface="Courier" pitchFamily="2" charset="0"/>
                </a:rPr>
                <a:t>: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</a:rPr>
                <a:t>"Honda"</a:t>
              </a:r>
              <a:r>
                <a:rPr lang="nb-NO" sz="3600" dirty="0">
                  <a:solidFill>
                    <a:schemeClr val="accent1"/>
                  </a:solidFill>
                  <a:latin typeface="Courier" pitchFamily="2" charset="0"/>
                </a:rPr>
                <a:t>, </a:t>
              </a:r>
              <a:r>
                <a:rPr lang="nb-NO" sz="3600" dirty="0" err="1">
                  <a:solidFill>
                    <a:schemeClr val="accent1"/>
                  </a:solidFill>
                  <a:latin typeface="Courier" pitchFamily="2" charset="0"/>
                </a:rPr>
                <a:t>model</a:t>
              </a:r>
              <a:r>
                <a:rPr lang="nb-NO" sz="3600" dirty="0">
                  <a:solidFill>
                    <a:schemeClr val="accent1"/>
                  </a:solidFill>
                  <a:latin typeface="Courier" pitchFamily="2" charset="0"/>
                </a:rPr>
                <a:t>: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</a:rPr>
                <a:t>"CR-V" </a:t>
              </a:r>
              <a:r>
                <a:rPr lang="nb-NO" sz="3600" dirty="0">
                  <a:latin typeface="Courier" pitchFamily="2" charset="0"/>
                </a:rPr>
                <a:t>},</a:t>
              </a:r>
            </a:p>
            <a:p>
              <a:r>
                <a:rPr lang="nb-NO" sz="3600" dirty="0">
                  <a:latin typeface="Courier" pitchFamily="2" charset="0"/>
                </a:rPr>
                <a:t>  { </a:t>
              </a:r>
              <a:r>
                <a:rPr lang="nb-NO" sz="3600" dirty="0" err="1">
                  <a:latin typeface="Courier" pitchFamily="2" charset="0"/>
                </a:rPr>
                <a:t>manufacturer</a:t>
              </a:r>
              <a:r>
                <a:rPr lang="nb-NO" sz="3600" dirty="0">
                  <a:latin typeface="Courier" pitchFamily="2" charset="0"/>
                </a:rPr>
                <a:t>: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</a:rPr>
                <a:t>"Toyota"</a:t>
              </a:r>
              <a:r>
                <a:rPr lang="nb-NO" sz="3600" dirty="0">
                  <a:solidFill>
                    <a:schemeClr val="accent1"/>
                  </a:solidFill>
                  <a:latin typeface="Courier" pitchFamily="2" charset="0"/>
                </a:rPr>
                <a:t>, </a:t>
              </a:r>
              <a:r>
                <a:rPr lang="nb-NO" sz="3600" dirty="0" err="1">
                  <a:solidFill>
                    <a:schemeClr val="accent1"/>
                  </a:solidFill>
                  <a:latin typeface="Courier" pitchFamily="2" charset="0"/>
                </a:rPr>
                <a:t>model</a:t>
              </a:r>
              <a:r>
                <a:rPr lang="nb-NO" sz="3600" dirty="0">
                  <a:solidFill>
                    <a:schemeClr val="accent1"/>
                  </a:solidFill>
                  <a:latin typeface="Courier" pitchFamily="2" charset="0"/>
                </a:rPr>
                <a:t>: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</a:rPr>
                <a:t>"Rav4"</a:t>
              </a:r>
              <a:r>
                <a:rPr lang="nb-NO" sz="3600" dirty="0">
                  <a:latin typeface="Courier" pitchFamily="2" charset="0"/>
                </a:rPr>
                <a:t>},</a:t>
              </a:r>
            </a:p>
            <a:p>
              <a:r>
                <a:rPr lang="nb-NO" sz="3600" dirty="0">
                  <a:latin typeface="Courier" pitchFamily="2" charset="0"/>
                </a:rPr>
                <a:t>  { </a:t>
              </a:r>
              <a:r>
                <a:rPr lang="nb-NO" sz="3600" dirty="0" err="1">
                  <a:latin typeface="Courier" pitchFamily="2" charset="0"/>
                </a:rPr>
                <a:t>manufacturer</a:t>
              </a:r>
              <a:r>
                <a:rPr lang="nb-NO" sz="3600" dirty="0">
                  <a:latin typeface="Courier" pitchFamily="2" charset="0"/>
                </a:rPr>
                <a:t>: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</a:rPr>
                <a:t>"VW"</a:t>
              </a:r>
              <a:r>
                <a:rPr lang="nb-NO" sz="3600" dirty="0">
                  <a:solidFill>
                    <a:schemeClr val="accent1"/>
                  </a:solidFill>
                  <a:latin typeface="Courier" pitchFamily="2" charset="0"/>
                </a:rPr>
                <a:t>, </a:t>
              </a:r>
              <a:r>
                <a:rPr lang="nb-NO" sz="3600" dirty="0" err="1">
                  <a:solidFill>
                    <a:schemeClr val="accent1"/>
                  </a:solidFill>
                  <a:latin typeface="Courier" pitchFamily="2" charset="0"/>
                </a:rPr>
                <a:t>model</a:t>
              </a:r>
              <a:r>
                <a:rPr lang="nb-NO" sz="3600" dirty="0">
                  <a:solidFill>
                    <a:schemeClr val="accent1"/>
                  </a:solidFill>
                  <a:latin typeface="Courier" pitchFamily="2" charset="0"/>
                </a:rPr>
                <a:t>: </a:t>
              </a:r>
              <a:r>
                <a:rPr lang="nb-NO" sz="3600" dirty="0">
                  <a:solidFill>
                    <a:srgbClr val="A31515"/>
                  </a:solidFill>
                  <a:latin typeface="Courier" pitchFamily="2" charset="0"/>
                </a:rPr>
                <a:t>"Polo"</a:t>
              </a:r>
              <a:r>
                <a:rPr lang="nb-NO" sz="3600" dirty="0">
                  <a:latin typeface="Courier" pitchFamily="2" charset="0"/>
                </a:rPr>
                <a:t>}</a:t>
              </a:r>
            </a:p>
            <a:p>
              <a:r>
                <a:rPr lang="nb-NO" sz="3600" dirty="0">
                  <a:latin typeface="Courier" pitchFamily="2" charset="0"/>
                </a:rPr>
                <a:t>]</a:t>
              </a:r>
              <a:endParaRPr lang="nb-NO" sz="36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0662E8E-A398-A540-836A-855032BE42A8}"/>
                </a:ext>
              </a:extLst>
            </p:cNvPr>
            <p:cNvSpPr txBox="1"/>
            <p:nvPr/>
          </p:nvSpPr>
          <p:spPr>
            <a:xfrm>
              <a:off x="22102787" y="10518063"/>
              <a:ext cx="142378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2800" b="1" dirty="0"/>
                <a:t>Index 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0D26553-726B-FA4C-9581-91C180F6A1E4}"/>
                </a:ext>
              </a:extLst>
            </p:cNvPr>
            <p:cNvSpPr txBox="1"/>
            <p:nvPr/>
          </p:nvSpPr>
          <p:spPr>
            <a:xfrm>
              <a:off x="22102787" y="11012926"/>
              <a:ext cx="142378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2800" b="1" dirty="0"/>
                <a:t>Index 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0B50B3E-D7ED-3C47-8EC6-19A3A483F53A}"/>
                </a:ext>
              </a:extLst>
            </p:cNvPr>
            <p:cNvSpPr txBox="1"/>
            <p:nvPr/>
          </p:nvSpPr>
          <p:spPr>
            <a:xfrm>
              <a:off x="22135871" y="11612252"/>
              <a:ext cx="142378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2800" b="1" dirty="0"/>
                <a:t>Index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9541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199824" y="1924392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Hente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ut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verdi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element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på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spesifikk</a:t>
            </a:r>
            <a:r>
              <a:rPr lang="en-US" sz="6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index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96D6AB-7C12-274D-9C1F-A5E2E9814520}"/>
              </a:ext>
            </a:extLst>
          </p:cNvPr>
          <p:cNvSpPr/>
          <p:nvPr/>
        </p:nvSpPr>
        <p:spPr>
          <a:xfrm>
            <a:off x="3199824" y="4896478"/>
            <a:ext cx="16038365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 = [</a:t>
            </a:r>
          </a:p>
          <a:p>
            <a:r>
              <a:rPr lang="nb-NO" sz="4800" dirty="0">
                <a:latin typeface="Courier" pitchFamily="2" charset="0"/>
              </a:rPr>
              <a:t>  { </a:t>
            </a:r>
            <a:r>
              <a:rPr lang="nb-NO" sz="4800" dirty="0" err="1">
                <a:latin typeface="Courier" pitchFamily="2" charset="0"/>
              </a:rPr>
              <a:t>manufacturer</a:t>
            </a:r>
            <a:r>
              <a:rPr lang="nb-NO" sz="4800" dirty="0"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"Honda"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model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"CR-V" </a:t>
            </a:r>
            <a:r>
              <a:rPr lang="nb-NO" sz="4800" dirty="0">
                <a:latin typeface="Courier" pitchFamily="2" charset="0"/>
              </a:rPr>
              <a:t>},</a:t>
            </a:r>
          </a:p>
          <a:p>
            <a:r>
              <a:rPr lang="nb-NO" sz="4800" dirty="0">
                <a:latin typeface="Courier" pitchFamily="2" charset="0"/>
              </a:rPr>
              <a:t>  { </a:t>
            </a:r>
            <a:r>
              <a:rPr lang="nb-NO" sz="4800" dirty="0" err="1">
                <a:latin typeface="Courier" pitchFamily="2" charset="0"/>
              </a:rPr>
              <a:t>manufacturer</a:t>
            </a:r>
            <a:r>
              <a:rPr lang="nb-NO" sz="4800" dirty="0"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"Toyota"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model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"Rav4"</a:t>
            </a:r>
            <a:r>
              <a:rPr lang="nb-NO" sz="4800" dirty="0">
                <a:latin typeface="Courier" pitchFamily="2" charset="0"/>
              </a:rPr>
              <a:t>}</a:t>
            </a:r>
          </a:p>
          <a:p>
            <a:r>
              <a:rPr lang="nb-NO" sz="4800" dirty="0">
                <a:latin typeface="Courier" pitchFamily="2" charset="0"/>
              </a:rPr>
              <a:t>];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93F861-422C-5A4F-8642-E7C7DF07AD64}"/>
              </a:ext>
            </a:extLst>
          </p:cNvPr>
          <p:cNvSpPr txBox="1"/>
          <p:nvPr/>
        </p:nvSpPr>
        <p:spPr>
          <a:xfrm>
            <a:off x="19349261" y="5744342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E6D5AC-418A-AB4E-A83A-752AF86EB24C}"/>
              </a:ext>
            </a:extLst>
          </p:cNvPr>
          <p:cNvSpPr txBox="1"/>
          <p:nvPr/>
        </p:nvSpPr>
        <p:spPr>
          <a:xfrm>
            <a:off x="19349261" y="6544005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b="1" dirty="0"/>
              <a:t>Index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8CE961-1FC9-5242-A176-D4121B6AF39F}"/>
              </a:ext>
            </a:extLst>
          </p:cNvPr>
          <p:cNvSpPr/>
          <p:nvPr/>
        </p:nvSpPr>
        <p:spPr>
          <a:xfrm>
            <a:off x="3199825" y="8192755"/>
            <a:ext cx="2009396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[0]; 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// { </a:t>
            </a:r>
            <a:r>
              <a:rPr lang="nb-NO" sz="4800" dirty="0" err="1">
                <a:solidFill>
                  <a:srgbClr val="00B050"/>
                </a:solidFill>
                <a:latin typeface="Courier" pitchFamily="2" charset="0"/>
              </a:rPr>
              <a:t>manufacturer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: "Honda", </a:t>
            </a:r>
            <a:r>
              <a:rPr lang="nb-NO" sz="4800" dirty="0" err="1">
                <a:solidFill>
                  <a:srgbClr val="00B050"/>
                </a:solidFill>
                <a:latin typeface="Courier" pitchFamily="2" charset="0"/>
              </a:rPr>
              <a:t>model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: "CR-V" }</a:t>
            </a:r>
            <a:r>
              <a:rPr lang="nb-NO" sz="4800" dirty="0">
                <a:latin typeface="Courier" pitchFamily="2" charset="0"/>
              </a:rPr>
              <a:t>  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C086B47-BEE3-B641-86D8-8EBA82337151}"/>
              </a:ext>
            </a:extLst>
          </p:cNvPr>
          <p:cNvSpPr/>
          <p:nvPr/>
        </p:nvSpPr>
        <p:spPr>
          <a:xfrm>
            <a:off x="3199824" y="9348050"/>
            <a:ext cx="90332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[0].</a:t>
            </a:r>
            <a:r>
              <a:rPr lang="nb-NO" sz="4800" dirty="0" err="1">
                <a:latin typeface="Courier" pitchFamily="2" charset="0"/>
              </a:rPr>
              <a:t>model</a:t>
            </a:r>
            <a:r>
              <a:rPr lang="nb-NO" sz="4800" dirty="0">
                <a:latin typeface="Courier" pitchFamily="2" charset="0"/>
              </a:rPr>
              <a:t>; 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// "CR-V"</a:t>
            </a:r>
            <a:endParaRPr lang="nb-NO" sz="3600" dirty="0">
              <a:solidFill>
                <a:schemeClr val="bg2"/>
              </a:solidFill>
              <a:latin typeface="Courier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8C9E94D-851F-0041-B802-751705CBA5B0}"/>
              </a:ext>
            </a:extLst>
          </p:cNvPr>
          <p:cNvSpPr/>
          <p:nvPr/>
        </p:nvSpPr>
        <p:spPr>
          <a:xfrm>
            <a:off x="3199824" y="10963325"/>
            <a:ext cx="188219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console.log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A31515"/>
                </a:solidFill>
                <a:latin typeface="Courier" pitchFamily="2" charset="0"/>
              </a:rPr>
              <a:t>"Jeg eier " </a:t>
            </a:r>
            <a:r>
              <a:rPr lang="nb-NO" sz="4800" dirty="0">
                <a:latin typeface="Courier" pitchFamily="2" charset="0"/>
              </a:rPr>
              <a:t>+ </a:t>
            </a:r>
            <a:r>
              <a:rPr lang="nb-NO" sz="4800" dirty="0" err="1">
                <a:latin typeface="Courier" pitchFamily="2" charset="0"/>
              </a:rPr>
              <a:t>cars</a:t>
            </a:r>
            <a:r>
              <a:rPr lang="nb-NO" sz="4800" dirty="0">
                <a:latin typeface="Courier" pitchFamily="2" charset="0"/>
              </a:rPr>
              <a:t>[1].</a:t>
            </a:r>
            <a:r>
              <a:rPr lang="nb-NO" sz="4800" dirty="0" err="1">
                <a:latin typeface="Courier" pitchFamily="2" charset="0"/>
              </a:rPr>
              <a:t>model</a:t>
            </a:r>
            <a:r>
              <a:rPr lang="nb-NO" sz="4800" dirty="0">
                <a:latin typeface="Courier" pitchFamily="2" charset="0"/>
              </a:rPr>
              <a:t>); </a:t>
            </a:r>
            <a:endParaRPr lang="nb-NO" sz="4600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AC9AFD-213B-A74B-B469-FAC68A2A01CE}"/>
              </a:ext>
            </a:extLst>
          </p:cNvPr>
          <p:cNvSpPr/>
          <p:nvPr/>
        </p:nvSpPr>
        <p:spPr>
          <a:xfrm>
            <a:off x="3199824" y="12053616"/>
            <a:ext cx="965520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// Resultat: "Jeg eier Rav4"</a:t>
            </a:r>
          </a:p>
        </p:txBody>
      </p:sp>
    </p:spTree>
    <p:extLst>
      <p:ext uri="{BB962C8B-B14F-4D97-AF65-F5344CB8AC3E}">
        <p14:creationId xmlns:p14="http://schemas.microsoft.com/office/powerpoint/2010/main" val="87015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10341619" y="6387601"/>
            <a:ext cx="3755381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Objekter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920137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9FDFC6-7FFD-8040-856C-A8BAB7736322}"/>
              </a:ext>
            </a:extLst>
          </p:cNvPr>
          <p:cNvSpPr/>
          <p:nvPr/>
        </p:nvSpPr>
        <p:spPr>
          <a:xfrm>
            <a:off x="12837893" y="7908131"/>
            <a:ext cx="1033047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000" dirty="0">
                <a:latin typeface="Courier" pitchFamily="2" charset="0"/>
              </a:rPr>
              <a:t> </a:t>
            </a:r>
            <a:r>
              <a:rPr lang="nb-NO" sz="4000" dirty="0" err="1">
                <a:latin typeface="Courier" pitchFamily="2" charset="0"/>
              </a:rPr>
              <a:t>course</a:t>
            </a:r>
            <a:r>
              <a:rPr lang="nb-NO" sz="4000" dirty="0">
                <a:latin typeface="Courier" pitchFamily="2" charset="0"/>
              </a:rPr>
              <a:t> =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code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"PGR102"</a:t>
            </a:r>
            <a:r>
              <a:rPr lang="nb-NO" sz="4000" dirty="0">
                <a:latin typeface="Courier" pitchFamily="2" charset="0"/>
              </a:rPr>
              <a:t>,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shortName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"Intro. til </a:t>
            </a:r>
            <a:r>
              <a:rPr lang="nb-NO" sz="4000" dirty="0" err="1">
                <a:solidFill>
                  <a:srgbClr val="A31515"/>
                </a:solidFill>
                <a:latin typeface="Courier" pitchFamily="2" charset="0"/>
              </a:rPr>
              <a:t>prog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."</a:t>
            </a:r>
            <a:r>
              <a:rPr lang="nb-NO" sz="4000" dirty="0">
                <a:latin typeface="Courier" pitchFamily="2" charset="0"/>
              </a:rPr>
              <a:t>,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isEasy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false</a:t>
            </a:r>
            <a:r>
              <a:rPr lang="nb-NO" sz="4000" dirty="0">
                <a:latin typeface="Courier" pitchFamily="2" charset="0"/>
              </a:rPr>
              <a:t>,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requiresAttension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true</a:t>
            </a:r>
            <a:r>
              <a:rPr lang="nb-NO" sz="4000" dirty="0">
                <a:latin typeface="Courier" pitchFamily="2" charset="0"/>
              </a:rPr>
              <a:t>,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hoursOfStudy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09885A"/>
                </a:solidFill>
                <a:latin typeface="Courier" pitchFamily="2" charset="0"/>
              </a:rPr>
              <a:t>200</a:t>
            </a:r>
            <a:endParaRPr lang="nb-NO" sz="4000" dirty="0">
              <a:latin typeface="Courier" pitchFamily="2" charset="0"/>
            </a:endParaRPr>
          </a:p>
          <a:p>
            <a:r>
              <a:rPr lang="nb-NO" sz="4000" dirty="0">
                <a:latin typeface="Courier" pitchFamily="2" charset="0"/>
              </a:rPr>
              <a:t>};</a:t>
            </a:r>
          </a:p>
        </p:txBody>
      </p:sp>
      <p:sp>
        <p:nvSpPr>
          <p:cNvPr id="3" name="Shape 149">
            <a:extLst>
              <a:ext uri="{FF2B5EF4-FFF2-40B4-BE49-F238E27FC236}">
                <a16:creationId xmlns:a16="http://schemas.microsoft.com/office/drawing/2014/main" id="{83A34BAD-B88D-A147-B753-927248AC45B7}"/>
              </a:ext>
            </a:extLst>
          </p:cNvPr>
          <p:cNvSpPr txBox="1"/>
          <p:nvPr/>
        </p:nvSpPr>
        <p:spPr>
          <a:xfrm>
            <a:off x="2739072" y="1849867"/>
            <a:ext cx="21130796" cy="64484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nb-NO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Et objekt i JavaScript er en datastruktur som innkapsler andre verdier og datastrukturer.</a:t>
            </a:r>
          </a:p>
          <a:p>
            <a:pPr lvl="0">
              <a:buSzPct val="25000"/>
            </a:pPr>
            <a:endParaRPr lang="nb-NO" sz="4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nb-NO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Innkapslingen skjer ved bruk av krøllparenteser: én på starten av objektet, og en på slutten av objektet.</a:t>
            </a:r>
          </a:p>
          <a:p>
            <a:pPr lvl="0">
              <a:buSzPct val="25000"/>
            </a:pPr>
            <a:endParaRPr lang="nb-NO" sz="4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nb-NO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Alt mellom krøllparentesene er innholdet til objektet, og eksisterer kun som en del av objektet.</a:t>
            </a:r>
          </a:p>
          <a:p>
            <a:pPr lvl="0">
              <a:buSzPct val="25000"/>
            </a:pPr>
            <a:r>
              <a:rPr lang="nb-NO" sz="4000" dirty="0" err="1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console.log</a:t>
            </a:r>
            <a:r>
              <a:rPr lang="nb-NO" sz="40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(</a:t>
            </a:r>
            <a:r>
              <a:rPr lang="nb-NO" sz="4000" dirty="0" err="1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code</a:t>
            </a:r>
            <a:r>
              <a:rPr lang="nb-NO" sz="40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);</a:t>
            </a:r>
            <a:r>
              <a:rPr lang="nb-NO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fungerer altså ikke, man må bruke </a:t>
            </a:r>
            <a:r>
              <a:rPr lang="nb-NO" sz="4000" dirty="0" err="1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console.log</a:t>
            </a:r>
            <a:r>
              <a:rPr lang="nb-NO" sz="40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(</a:t>
            </a:r>
            <a:r>
              <a:rPr lang="nb-NO" sz="4000" dirty="0" err="1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course.code</a:t>
            </a:r>
            <a:r>
              <a:rPr lang="nb-NO" sz="40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);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52F358-C717-BF45-82DF-3088D48D76ED}"/>
              </a:ext>
            </a:extLst>
          </p:cNvPr>
          <p:cNvGrpSpPr/>
          <p:nvPr/>
        </p:nvGrpSpPr>
        <p:grpSpPr>
          <a:xfrm>
            <a:off x="12650908" y="7729267"/>
            <a:ext cx="4822338" cy="4758933"/>
            <a:chOff x="13237062" y="4972050"/>
            <a:chExt cx="4822338" cy="475893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578ABE-55ED-9B47-840F-96D674CFE9DA}"/>
                </a:ext>
              </a:extLst>
            </p:cNvPr>
            <p:cNvSpPr/>
            <p:nvPr/>
          </p:nvSpPr>
          <p:spPr>
            <a:xfrm>
              <a:off x="17221200" y="4972050"/>
              <a:ext cx="838200" cy="876300"/>
            </a:xfrm>
            <a:prstGeom prst="rect">
              <a:avLst/>
            </a:prstGeom>
            <a:solidFill>
              <a:srgbClr val="FFFF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1D31682-C5FE-4B48-B0BF-BBA02E914366}"/>
                </a:ext>
              </a:extLst>
            </p:cNvPr>
            <p:cNvSpPr/>
            <p:nvPr/>
          </p:nvSpPr>
          <p:spPr>
            <a:xfrm>
              <a:off x="13237062" y="8854683"/>
              <a:ext cx="838200" cy="876300"/>
            </a:xfrm>
            <a:prstGeom prst="rect">
              <a:avLst/>
            </a:prstGeom>
            <a:solidFill>
              <a:srgbClr val="FFFF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6FBCE73-C048-C846-9FF3-DCE041834158}"/>
              </a:ext>
            </a:extLst>
          </p:cNvPr>
          <p:cNvSpPr/>
          <p:nvPr/>
        </p:nvSpPr>
        <p:spPr>
          <a:xfrm>
            <a:off x="13489108" y="8605566"/>
            <a:ext cx="1541342" cy="599569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4339E2-0198-E24B-BC3D-6FF97AF43382}"/>
              </a:ext>
            </a:extLst>
          </p:cNvPr>
          <p:cNvSpPr/>
          <p:nvPr/>
        </p:nvSpPr>
        <p:spPr>
          <a:xfrm>
            <a:off x="6441270" y="7429482"/>
            <a:ext cx="3464729" cy="599569"/>
          </a:xfrm>
          <a:prstGeom prst="rect">
            <a:avLst/>
          </a:prstGeom>
          <a:solidFill>
            <a:srgbClr val="FFFF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2355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9" y="3907670"/>
            <a:ext cx="19049172" cy="7979531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5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Arbeidskrav</a:t>
            </a:r>
            <a:endParaRPr lang="nb-NO" sz="44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aller fleste leverte begge arbeidskrav!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100000"/>
            </a:pPr>
            <a:endParaRPr lang="nb-NO" sz="44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Husk 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å levere </a:t>
            </a:r>
            <a:r>
              <a:rPr lang="nb-NO" sz="4400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alle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elementene i arbeidskravet! Man kan ikke velge bort elementer man ikke vil besvare… med mindre man har tatt kontakt og fått det godkjent. Glemmer man å besvare et element kan det lede til vurderingen </a:t>
            </a:r>
            <a:r>
              <a:rPr lang="nb-NO" sz="4400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ikke-godkjent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100000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3380289" y="1859919"/>
            <a:ext cx="13476476" cy="122482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Siden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sist</a:t>
            </a:r>
            <a:endParaRPr lang="en-US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8390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9FDFC6-7FFD-8040-856C-A8BAB7736322}"/>
              </a:ext>
            </a:extLst>
          </p:cNvPr>
          <p:cNvSpPr/>
          <p:nvPr/>
        </p:nvSpPr>
        <p:spPr>
          <a:xfrm>
            <a:off x="13048909" y="4320870"/>
            <a:ext cx="1033047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000" dirty="0">
                <a:latin typeface="Courier" pitchFamily="2" charset="0"/>
              </a:rPr>
              <a:t> </a:t>
            </a:r>
            <a:r>
              <a:rPr lang="nb-NO" sz="4000" dirty="0" err="1">
                <a:latin typeface="Courier" pitchFamily="2" charset="0"/>
              </a:rPr>
              <a:t>course</a:t>
            </a:r>
            <a:r>
              <a:rPr lang="nb-NO" sz="4000" dirty="0">
                <a:latin typeface="Courier" pitchFamily="2" charset="0"/>
              </a:rPr>
              <a:t> =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code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"PGR102"</a:t>
            </a:r>
            <a:r>
              <a:rPr lang="nb-NO" sz="4000" dirty="0">
                <a:latin typeface="Courier" pitchFamily="2" charset="0"/>
              </a:rPr>
              <a:t>,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shortName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"Intro. til </a:t>
            </a:r>
            <a:r>
              <a:rPr lang="nb-NO" sz="4000" dirty="0" err="1">
                <a:solidFill>
                  <a:srgbClr val="A31515"/>
                </a:solidFill>
                <a:latin typeface="Courier" pitchFamily="2" charset="0"/>
              </a:rPr>
              <a:t>prog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."</a:t>
            </a:r>
            <a:r>
              <a:rPr lang="nb-NO" sz="4000" dirty="0">
                <a:latin typeface="Courier" pitchFamily="2" charset="0"/>
              </a:rPr>
              <a:t>,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isEasy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false</a:t>
            </a:r>
            <a:r>
              <a:rPr lang="nb-NO" sz="4000" dirty="0">
                <a:latin typeface="Courier" pitchFamily="2" charset="0"/>
              </a:rPr>
              <a:t>,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requiresAttension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true</a:t>
            </a:r>
            <a:r>
              <a:rPr lang="nb-NO" sz="4000" dirty="0">
                <a:latin typeface="Courier" pitchFamily="2" charset="0"/>
              </a:rPr>
              <a:t>,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hoursOfStudy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>
                <a:solidFill>
                  <a:srgbClr val="09885A"/>
                </a:solidFill>
                <a:latin typeface="Courier" pitchFamily="2" charset="0"/>
              </a:rPr>
              <a:t>200</a:t>
            </a:r>
            <a:endParaRPr lang="nb-NO" sz="4000" dirty="0">
              <a:latin typeface="Courier" pitchFamily="2" charset="0"/>
            </a:endParaRPr>
          </a:p>
          <a:p>
            <a:r>
              <a:rPr lang="nb-NO" sz="4000" dirty="0">
                <a:latin typeface="Courier" pitchFamily="2" charset="0"/>
              </a:rPr>
              <a:t>};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48FE20A-9566-ED49-8802-BEA2786EAE79}"/>
              </a:ext>
            </a:extLst>
          </p:cNvPr>
          <p:cNvGrpSpPr/>
          <p:nvPr/>
        </p:nvGrpSpPr>
        <p:grpSpPr>
          <a:xfrm>
            <a:off x="13633937" y="5032960"/>
            <a:ext cx="5662247" cy="3066598"/>
            <a:chOff x="11805137" y="5103298"/>
            <a:chExt cx="5662247" cy="306659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675C4CD-D231-DF4B-8275-5B8B837A3ED9}"/>
                </a:ext>
              </a:extLst>
            </p:cNvPr>
            <p:cNvSpPr/>
            <p:nvPr/>
          </p:nvSpPr>
          <p:spPr>
            <a:xfrm>
              <a:off x="11805139" y="5103298"/>
              <a:ext cx="1746738" cy="500333"/>
            </a:xfrm>
            <a:prstGeom prst="rect">
              <a:avLst/>
            </a:prstGeom>
            <a:solidFill>
              <a:srgbClr val="FFFF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364F623-603C-424E-81A4-37B03D7E8F70}"/>
                </a:ext>
              </a:extLst>
            </p:cNvPr>
            <p:cNvSpPr/>
            <p:nvPr/>
          </p:nvSpPr>
          <p:spPr>
            <a:xfrm>
              <a:off x="11805138" y="5673969"/>
              <a:ext cx="3176953" cy="641752"/>
            </a:xfrm>
            <a:prstGeom prst="rect">
              <a:avLst/>
            </a:prstGeom>
            <a:solidFill>
              <a:srgbClr val="FFFF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F07ADF7-34C5-6D49-A7BE-3482024CBAA3}"/>
                </a:ext>
              </a:extLst>
            </p:cNvPr>
            <p:cNvSpPr/>
            <p:nvPr/>
          </p:nvSpPr>
          <p:spPr>
            <a:xfrm>
              <a:off x="11805138" y="6315721"/>
              <a:ext cx="2461846" cy="641752"/>
            </a:xfrm>
            <a:prstGeom prst="rect">
              <a:avLst/>
            </a:prstGeom>
            <a:solidFill>
              <a:srgbClr val="FFFF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6B3DB2-C731-034A-9B4F-4059185FBD67}"/>
                </a:ext>
              </a:extLst>
            </p:cNvPr>
            <p:cNvSpPr/>
            <p:nvPr/>
          </p:nvSpPr>
          <p:spPr>
            <a:xfrm>
              <a:off x="11805137" y="6886392"/>
              <a:ext cx="5662247" cy="641752"/>
            </a:xfrm>
            <a:prstGeom prst="rect">
              <a:avLst/>
            </a:prstGeom>
            <a:solidFill>
              <a:srgbClr val="FFFF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474D968-C525-2E46-B6D5-E0A0DB12C901}"/>
                </a:ext>
              </a:extLst>
            </p:cNvPr>
            <p:cNvSpPr/>
            <p:nvPr/>
          </p:nvSpPr>
          <p:spPr>
            <a:xfrm>
              <a:off x="11805137" y="7528144"/>
              <a:ext cx="4114801" cy="641752"/>
            </a:xfrm>
            <a:prstGeom prst="rect">
              <a:avLst/>
            </a:prstGeom>
            <a:solidFill>
              <a:srgbClr val="FFFF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0D81EFF-5736-1946-82FC-09A50668938D}"/>
              </a:ext>
            </a:extLst>
          </p:cNvPr>
          <p:cNvSpPr txBox="1"/>
          <p:nvPr/>
        </p:nvSpPr>
        <p:spPr>
          <a:xfrm>
            <a:off x="2193944" y="4904736"/>
            <a:ext cx="9743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800" dirty="0"/>
              <a:t>Markert i gult kalles </a:t>
            </a:r>
            <a:r>
              <a:rPr lang="nb-NO" sz="4800" i="1" dirty="0" err="1">
                <a:latin typeface="Courier" pitchFamily="2" charset="0"/>
              </a:rPr>
              <a:t>properties</a:t>
            </a:r>
            <a:endParaRPr lang="nb-NO" sz="4800" i="1" dirty="0">
              <a:latin typeface="Courier" pitchFamily="2" charset="0"/>
            </a:endParaRPr>
          </a:p>
          <a:p>
            <a:r>
              <a:rPr lang="nb-NO" sz="4800" dirty="0"/>
              <a:t>Markert i brunt kalles </a:t>
            </a:r>
            <a:r>
              <a:rPr lang="nb-NO" sz="4800" i="1" dirty="0" err="1">
                <a:latin typeface="Courier" pitchFamily="2" charset="0"/>
              </a:rPr>
              <a:t>values</a:t>
            </a:r>
            <a:endParaRPr lang="nb-NO" sz="4800" i="1" dirty="0">
              <a:latin typeface="Courier" pitchFamily="2" charset="0"/>
            </a:endParaRPr>
          </a:p>
          <a:p>
            <a:endParaRPr lang="nb-NO" sz="4800" i="1" dirty="0"/>
          </a:p>
          <a:p>
            <a:r>
              <a:rPr lang="nb-NO" sz="4800" dirty="0"/>
              <a:t>I andre kontekster kan disse også kalles </a:t>
            </a:r>
            <a:r>
              <a:rPr lang="nb-NO" sz="4800" dirty="0">
                <a:latin typeface="Courier" pitchFamily="2" charset="0"/>
              </a:rPr>
              <a:t>"key-</a:t>
            </a:r>
            <a:r>
              <a:rPr lang="nb-NO" sz="4800" dirty="0" err="1">
                <a:latin typeface="Courier" pitchFamily="2" charset="0"/>
              </a:rPr>
              <a:t>value</a:t>
            </a:r>
            <a:r>
              <a:rPr lang="nb-NO" sz="4800" dirty="0">
                <a:latin typeface="Courier" pitchFamily="2" charset="0"/>
              </a:rPr>
              <a:t>"</a:t>
            </a:r>
            <a:r>
              <a:rPr lang="nb-NO" sz="4800" dirty="0"/>
              <a:t>, hvor det i gult er </a:t>
            </a:r>
            <a:r>
              <a:rPr lang="nb-NO" sz="4800" dirty="0" err="1">
                <a:latin typeface="Courier" pitchFamily="2" charset="0"/>
              </a:rPr>
              <a:t>key</a:t>
            </a:r>
            <a:r>
              <a:rPr lang="nb-NO" sz="4800" dirty="0"/>
              <a:t> og det i brunt er </a:t>
            </a:r>
            <a:r>
              <a:rPr lang="nb-NO" sz="4800" dirty="0" err="1">
                <a:latin typeface="Courier" pitchFamily="2" charset="0"/>
              </a:rPr>
              <a:t>value</a:t>
            </a:r>
            <a:endParaRPr lang="nb-NO" sz="4800" dirty="0">
              <a:latin typeface="Courier" pitchFamily="2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B9CCD46-ED60-F648-90C4-389895CC8D35}"/>
              </a:ext>
            </a:extLst>
          </p:cNvPr>
          <p:cNvGrpSpPr/>
          <p:nvPr/>
        </p:nvGrpSpPr>
        <p:grpSpPr>
          <a:xfrm>
            <a:off x="15591690" y="5051452"/>
            <a:ext cx="7221418" cy="3038488"/>
            <a:chOff x="15591690" y="5051452"/>
            <a:chExt cx="7221418" cy="3038488"/>
          </a:xfrm>
          <a:solidFill>
            <a:srgbClr val="8A4E00">
              <a:alpha val="50196"/>
            </a:srgbClr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07BB025-B5D5-6C4D-BEE5-10B27AD86A81}"/>
                </a:ext>
              </a:extLst>
            </p:cNvPr>
            <p:cNvSpPr/>
            <p:nvPr/>
          </p:nvSpPr>
          <p:spPr>
            <a:xfrm>
              <a:off x="15591690" y="5051452"/>
              <a:ext cx="2627675" cy="552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947D116-8BC4-354D-83EC-143E93501483}"/>
                </a:ext>
              </a:extLst>
            </p:cNvPr>
            <p:cNvSpPr/>
            <p:nvPr/>
          </p:nvSpPr>
          <p:spPr>
            <a:xfrm>
              <a:off x="17116540" y="5575232"/>
              <a:ext cx="5696568" cy="5990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73DCA2C-71E2-9D48-88F6-C8CB107F8CAA}"/>
                </a:ext>
              </a:extLst>
            </p:cNvPr>
            <p:cNvSpPr/>
            <p:nvPr/>
          </p:nvSpPr>
          <p:spPr>
            <a:xfrm>
              <a:off x="16095784" y="6198492"/>
              <a:ext cx="2123581" cy="5990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C5559AA-4644-244D-9C88-F7DB4C8B0F8F}"/>
                </a:ext>
              </a:extLst>
            </p:cNvPr>
            <p:cNvSpPr/>
            <p:nvPr/>
          </p:nvSpPr>
          <p:spPr>
            <a:xfrm>
              <a:off x="19366523" y="6821008"/>
              <a:ext cx="1735016" cy="5990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959CEDD-C463-FF49-8419-6D88F1C683CB}"/>
                </a:ext>
              </a:extLst>
            </p:cNvPr>
            <p:cNvSpPr/>
            <p:nvPr/>
          </p:nvSpPr>
          <p:spPr>
            <a:xfrm>
              <a:off x="17748738" y="7490870"/>
              <a:ext cx="1735016" cy="5990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2387810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9FDFC6-7FFD-8040-856C-A8BAB7736322}"/>
              </a:ext>
            </a:extLst>
          </p:cNvPr>
          <p:cNvSpPr/>
          <p:nvPr/>
        </p:nvSpPr>
        <p:spPr>
          <a:xfrm>
            <a:off x="4553000" y="7198180"/>
            <a:ext cx="17861524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school</a:t>
            </a:r>
            <a:r>
              <a:rPr lang="nb-NO" sz="4400" dirty="0">
                <a:latin typeface="Courier" pitchFamily="2" charset="0"/>
              </a:rPr>
              <a:t> = {</a:t>
            </a:r>
          </a:p>
          <a:p>
            <a:r>
              <a:rPr lang="nb-NO" sz="4400" dirty="0">
                <a:latin typeface="Courier" pitchFamily="2" charset="0"/>
              </a:rPr>
              <a:t>  navn: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"Høyskolen Kristiania"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type: </a:t>
            </a:r>
            <a:r>
              <a:rPr lang="nb-NO" sz="4400" dirty="0">
                <a:solidFill>
                  <a:srgbClr val="A31515"/>
                </a:solidFill>
                <a:latin typeface="Courier" pitchFamily="2" charset="0"/>
              </a:rPr>
              <a:t>"</a:t>
            </a:r>
            <a:r>
              <a:rPr lang="nb-NO" sz="4400" dirty="0" err="1">
                <a:solidFill>
                  <a:srgbClr val="A31515"/>
                </a:solidFill>
                <a:latin typeface="Courier" pitchFamily="2" charset="0"/>
              </a:rPr>
              <a:t>University</a:t>
            </a:r>
            <a:r>
              <a:rPr lang="nb-NO" sz="4400" dirty="0">
                <a:solidFill>
                  <a:srgbClr val="A31515"/>
                </a:solidFill>
                <a:latin typeface="Courier" pitchFamily="2" charset="0"/>
              </a:rPr>
              <a:t> College"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private: </a:t>
            </a:r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true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students: </a:t>
            </a:r>
            <a:r>
              <a:rPr lang="nb-NO" sz="4400" dirty="0">
                <a:solidFill>
                  <a:srgbClr val="09885A"/>
                </a:solidFill>
                <a:latin typeface="Courier" pitchFamily="2" charset="0"/>
              </a:rPr>
              <a:t>10000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locations: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"Oslo"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"Bergen"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"Trondheim"</a:t>
            </a:r>
            <a:r>
              <a:rPr lang="nb-NO" sz="4400" dirty="0">
                <a:latin typeface="Courier" pitchFamily="2" charset="0"/>
              </a:rPr>
              <a:t>]</a:t>
            </a:r>
          </a:p>
          <a:p>
            <a:r>
              <a:rPr lang="nb-NO" sz="4400" dirty="0">
                <a:latin typeface="Courier" pitchFamily="2" charset="0"/>
              </a:rPr>
              <a:t>};</a:t>
            </a:r>
          </a:p>
        </p:txBody>
      </p:sp>
      <p:sp>
        <p:nvSpPr>
          <p:cNvPr id="3" name="Shape 149">
            <a:extLst>
              <a:ext uri="{FF2B5EF4-FFF2-40B4-BE49-F238E27FC236}">
                <a16:creationId xmlns:a16="http://schemas.microsoft.com/office/drawing/2014/main" id="{83A34BAD-B88D-A147-B753-927248AC45B7}"/>
              </a:ext>
            </a:extLst>
          </p:cNvPr>
          <p:cNvSpPr txBox="1"/>
          <p:nvPr/>
        </p:nvSpPr>
        <p:spPr>
          <a:xfrm>
            <a:off x="11793416" y="1335009"/>
            <a:ext cx="10386646" cy="485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nb-NO" sz="4000" b="1" u="sng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Skole</a:t>
            </a:r>
          </a:p>
          <a:p>
            <a:pPr lvl="0">
              <a:buSzPct val="25000"/>
            </a:pPr>
            <a:endParaRPr lang="nb-NO" sz="4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nb-NO" sz="4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Navn: </a:t>
            </a:r>
            <a:r>
              <a:rPr lang="nb-NO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Høyskolen Kristiania</a:t>
            </a:r>
            <a:endParaRPr lang="nb-NO" sz="4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buSzPct val="25000"/>
            </a:pPr>
            <a:r>
              <a:rPr lang="nb-NO" sz="4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Type:</a:t>
            </a:r>
            <a:r>
              <a:rPr lang="nb-NO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Høyskole</a:t>
            </a:r>
          </a:p>
          <a:p>
            <a:pPr lvl="0">
              <a:buSzPct val="25000"/>
            </a:pPr>
            <a:r>
              <a:rPr lang="nb-NO" sz="4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Privat:</a:t>
            </a:r>
            <a:r>
              <a:rPr lang="nb-NO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Ja</a:t>
            </a:r>
          </a:p>
          <a:p>
            <a:pPr lvl="0">
              <a:buSzPct val="25000"/>
            </a:pPr>
            <a:r>
              <a:rPr lang="nb-NO" sz="4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Studenter:</a:t>
            </a:r>
            <a:r>
              <a:rPr lang="nb-NO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10000</a:t>
            </a:r>
          </a:p>
          <a:p>
            <a:pPr lvl="0">
              <a:buSzPct val="25000"/>
            </a:pPr>
            <a:r>
              <a:rPr lang="nb-NO" sz="4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Lokasjoner:</a:t>
            </a:r>
            <a:r>
              <a:rPr lang="nb-NO" sz="4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Oslo, Bergen, Trondheim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F52491-C3D7-E24C-B82C-AB42780AC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314" y="1335009"/>
            <a:ext cx="6563701" cy="466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4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9FDFC6-7FFD-8040-856C-A8BAB7736322}"/>
              </a:ext>
            </a:extLst>
          </p:cNvPr>
          <p:cNvSpPr/>
          <p:nvPr/>
        </p:nvSpPr>
        <p:spPr>
          <a:xfrm>
            <a:off x="4459215" y="1922796"/>
            <a:ext cx="17861524" cy="754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school</a:t>
            </a:r>
            <a:r>
              <a:rPr lang="nb-NO" sz="4400" dirty="0">
                <a:latin typeface="Courier" pitchFamily="2" charset="0"/>
              </a:rPr>
              <a:t> = {</a:t>
            </a:r>
          </a:p>
          <a:p>
            <a:r>
              <a:rPr lang="nb-NO" sz="4400" dirty="0">
                <a:latin typeface="Courier" pitchFamily="2" charset="0"/>
              </a:rPr>
              <a:t>  navn: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"Høyskolen Kristiania"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type: </a:t>
            </a:r>
            <a:r>
              <a:rPr lang="nb-NO" sz="4400" dirty="0">
                <a:solidFill>
                  <a:srgbClr val="A31515"/>
                </a:solidFill>
                <a:latin typeface="Courier" pitchFamily="2" charset="0"/>
              </a:rPr>
              <a:t>"</a:t>
            </a:r>
            <a:r>
              <a:rPr lang="nb-NO" sz="4400" dirty="0" err="1">
                <a:solidFill>
                  <a:srgbClr val="A31515"/>
                </a:solidFill>
                <a:latin typeface="Courier" pitchFamily="2" charset="0"/>
              </a:rPr>
              <a:t>University</a:t>
            </a:r>
            <a:r>
              <a:rPr lang="nb-NO" sz="4400" dirty="0">
                <a:solidFill>
                  <a:srgbClr val="A31515"/>
                </a:solidFill>
                <a:latin typeface="Courier" pitchFamily="2" charset="0"/>
              </a:rPr>
              <a:t> College"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private: </a:t>
            </a:r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true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students: </a:t>
            </a:r>
            <a:r>
              <a:rPr lang="nb-NO" sz="4400" dirty="0">
                <a:solidFill>
                  <a:srgbClr val="09885A"/>
                </a:solidFill>
                <a:latin typeface="Courier" pitchFamily="2" charset="0"/>
              </a:rPr>
              <a:t>10000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locations: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"Oslo"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"Bergen"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"Trondheim"</a:t>
            </a:r>
            <a:r>
              <a:rPr lang="nb-NO" sz="4400" dirty="0">
                <a:latin typeface="Courier" pitchFamily="2" charset="0"/>
              </a:rPr>
              <a:t>],</a:t>
            </a:r>
          </a:p>
          <a:p>
            <a:r>
              <a:rPr lang="nb-NO" sz="4400" dirty="0">
                <a:latin typeface="Courier" pitchFamily="2" charset="0"/>
              </a:rPr>
              <a:t>  </a:t>
            </a:r>
            <a:r>
              <a:rPr lang="nb-NO" sz="4400" dirty="0" err="1">
                <a:latin typeface="Courier" pitchFamily="2" charset="0"/>
              </a:rPr>
              <a:t>administration</a:t>
            </a:r>
            <a:r>
              <a:rPr lang="nb-NO" sz="4400" dirty="0">
                <a:latin typeface="Courier" pitchFamily="2" charset="0"/>
              </a:rPr>
              <a:t>: {</a:t>
            </a:r>
          </a:p>
          <a:p>
            <a:r>
              <a:rPr lang="nb-NO" sz="4400" dirty="0">
                <a:latin typeface="Courier" pitchFamily="2" charset="0"/>
              </a:rPr>
              <a:t>    </a:t>
            </a:r>
            <a:r>
              <a:rPr lang="nb-NO" sz="4400" dirty="0" err="1">
                <a:latin typeface="Courier" pitchFamily="2" charset="0"/>
              </a:rPr>
              <a:t>ceo</a:t>
            </a:r>
            <a:r>
              <a:rPr lang="nb-NO" sz="4400" dirty="0">
                <a:latin typeface="Courier" pitchFamily="2" charset="0"/>
              </a:rPr>
              <a:t>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"Solfrid Lind"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  </a:t>
            </a:r>
            <a:r>
              <a:rPr lang="nb-NO" sz="4400" dirty="0" err="1">
                <a:latin typeface="Courier" pitchFamily="2" charset="0"/>
              </a:rPr>
              <a:t>rector</a:t>
            </a:r>
            <a:r>
              <a:rPr lang="nb-NO" sz="4400" dirty="0">
                <a:latin typeface="Courier" pitchFamily="2" charset="0"/>
              </a:rPr>
              <a:t>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"Arne H. Krumsvik"</a:t>
            </a:r>
          </a:p>
          <a:p>
            <a:r>
              <a:rPr lang="nb-NO" sz="4400" dirty="0">
                <a:latin typeface="Courier" pitchFamily="2" charset="0"/>
              </a:rPr>
              <a:t>  }</a:t>
            </a:r>
          </a:p>
          <a:p>
            <a:r>
              <a:rPr lang="nb-NO" sz="4400" dirty="0">
                <a:latin typeface="Courier" pitchFamily="2" charset="0"/>
              </a:rPr>
              <a:t>};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02DA0-77FA-1442-ABF7-D254DFDC1A11}"/>
              </a:ext>
            </a:extLst>
          </p:cNvPr>
          <p:cNvSpPr txBox="1"/>
          <p:nvPr/>
        </p:nvSpPr>
        <p:spPr>
          <a:xfrm>
            <a:off x="11179548" y="9683262"/>
            <a:ext cx="1137565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400" dirty="0"/>
              <a:t>Objekter kan også inneholde andre objekter. Resultatet er at man kan bygge komplekse og strukturerte datastrukturer.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75C29D-7565-8342-B081-ADB015158FE6}"/>
              </a:ext>
            </a:extLst>
          </p:cNvPr>
          <p:cNvSpPr/>
          <p:nvPr/>
        </p:nvSpPr>
        <p:spPr>
          <a:xfrm>
            <a:off x="5087815" y="6049108"/>
            <a:ext cx="9495693" cy="2602524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22619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9FDFC6-7FFD-8040-856C-A8BAB7736322}"/>
              </a:ext>
            </a:extLst>
          </p:cNvPr>
          <p:cNvSpPr/>
          <p:nvPr/>
        </p:nvSpPr>
        <p:spPr>
          <a:xfrm>
            <a:off x="4459214" y="1922796"/>
            <a:ext cx="19918435" cy="10248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school</a:t>
            </a:r>
            <a:r>
              <a:rPr lang="nb-NO" sz="4400" dirty="0">
                <a:latin typeface="Courier" pitchFamily="2" charset="0"/>
              </a:rPr>
              <a:t> = {</a:t>
            </a:r>
          </a:p>
          <a:p>
            <a:r>
              <a:rPr lang="nb-NO" sz="4400" dirty="0">
                <a:latin typeface="Courier" pitchFamily="2" charset="0"/>
              </a:rPr>
              <a:t>  navn: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"Høyskolen Kristiania"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type: </a:t>
            </a:r>
            <a:r>
              <a:rPr lang="nb-NO" sz="4400" dirty="0">
                <a:solidFill>
                  <a:srgbClr val="A31515"/>
                </a:solidFill>
                <a:latin typeface="Courier" pitchFamily="2" charset="0"/>
              </a:rPr>
              <a:t>"</a:t>
            </a:r>
            <a:r>
              <a:rPr lang="nb-NO" sz="4400" dirty="0" err="1">
                <a:solidFill>
                  <a:srgbClr val="A31515"/>
                </a:solidFill>
                <a:latin typeface="Courier" pitchFamily="2" charset="0"/>
              </a:rPr>
              <a:t>University</a:t>
            </a:r>
            <a:r>
              <a:rPr lang="nb-NO" sz="4400" dirty="0">
                <a:solidFill>
                  <a:srgbClr val="A31515"/>
                </a:solidFill>
                <a:latin typeface="Courier" pitchFamily="2" charset="0"/>
              </a:rPr>
              <a:t> College"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private: </a:t>
            </a:r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true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students: </a:t>
            </a:r>
            <a:r>
              <a:rPr lang="nb-NO" sz="4400" dirty="0">
                <a:solidFill>
                  <a:srgbClr val="09885A"/>
                </a:solidFill>
                <a:latin typeface="Courier" pitchFamily="2" charset="0"/>
              </a:rPr>
              <a:t>10000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locations: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"Oslo"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"Bergen"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"Trondheim"</a:t>
            </a:r>
            <a:r>
              <a:rPr lang="nb-NO" sz="4400" dirty="0">
                <a:latin typeface="Courier" pitchFamily="2" charset="0"/>
              </a:rPr>
              <a:t>],</a:t>
            </a:r>
          </a:p>
          <a:p>
            <a:r>
              <a:rPr lang="nb-NO" sz="4400" dirty="0">
                <a:latin typeface="Courier" pitchFamily="2" charset="0"/>
              </a:rPr>
              <a:t>  </a:t>
            </a:r>
            <a:r>
              <a:rPr lang="nb-NO" sz="4400" dirty="0" err="1">
                <a:latin typeface="Courier" pitchFamily="2" charset="0"/>
              </a:rPr>
              <a:t>administration</a:t>
            </a:r>
            <a:r>
              <a:rPr lang="nb-NO" sz="4400" dirty="0">
                <a:latin typeface="Courier" pitchFamily="2" charset="0"/>
              </a:rPr>
              <a:t>: {</a:t>
            </a:r>
          </a:p>
          <a:p>
            <a:r>
              <a:rPr lang="nb-NO" sz="4400" dirty="0">
                <a:latin typeface="Courier" pitchFamily="2" charset="0"/>
              </a:rPr>
              <a:t>    </a:t>
            </a:r>
            <a:r>
              <a:rPr lang="nb-NO" sz="4400" dirty="0" err="1">
                <a:latin typeface="Courier" pitchFamily="2" charset="0"/>
              </a:rPr>
              <a:t>ceo</a:t>
            </a:r>
            <a:r>
              <a:rPr lang="nb-NO" sz="4400" dirty="0">
                <a:latin typeface="Courier" pitchFamily="2" charset="0"/>
              </a:rPr>
              <a:t>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"Solfrid Lind"</a:t>
            </a:r>
            <a:r>
              <a:rPr lang="nb-NO" sz="4400" dirty="0">
                <a:latin typeface="Courier" pitchFamily="2" charset="0"/>
              </a:rPr>
              <a:t>,</a:t>
            </a:r>
          </a:p>
          <a:p>
            <a:r>
              <a:rPr lang="nb-NO" sz="4400" dirty="0">
                <a:latin typeface="Courier" pitchFamily="2" charset="0"/>
              </a:rPr>
              <a:t>    </a:t>
            </a:r>
            <a:r>
              <a:rPr lang="nb-NO" sz="4400" dirty="0" err="1">
                <a:latin typeface="Courier" pitchFamily="2" charset="0"/>
              </a:rPr>
              <a:t>rector</a:t>
            </a:r>
            <a:r>
              <a:rPr lang="nb-NO" sz="4400" dirty="0">
                <a:latin typeface="Courier" pitchFamily="2" charset="0"/>
              </a:rPr>
              <a:t>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"Arne H. Krumsvik"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</a:t>
            </a:r>
          </a:p>
          <a:p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   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deans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: [</a:t>
            </a:r>
          </a:p>
          <a:p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		{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department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"Technology"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dean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"Eivind Brevik"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 },</a:t>
            </a:r>
          </a:p>
          <a:p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		{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department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"Music"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dean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: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"…"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 },</a:t>
            </a:r>
          </a:p>
          <a:p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    ]</a:t>
            </a:r>
          </a:p>
          <a:p>
            <a:r>
              <a:rPr lang="nb-NO" sz="4400" dirty="0">
                <a:latin typeface="Courier" pitchFamily="2" charset="0"/>
              </a:rPr>
              <a:t>  }</a:t>
            </a:r>
          </a:p>
          <a:p>
            <a:r>
              <a:rPr lang="nb-NO" sz="4400" dirty="0">
                <a:latin typeface="Courier" pitchFamily="2" charset="0"/>
              </a:rPr>
              <a:t>};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6A3C37-8A68-4C4F-8308-91C2AE87A13F}"/>
              </a:ext>
            </a:extLst>
          </p:cNvPr>
          <p:cNvSpPr/>
          <p:nvPr/>
        </p:nvSpPr>
        <p:spPr>
          <a:xfrm>
            <a:off x="5744307" y="8159262"/>
            <a:ext cx="18123878" cy="2602524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789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6" name="Shape 56"/>
          <p:cNvSpPr/>
          <p:nvPr/>
        </p:nvSpPr>
        <p:spPr>
          <a:xfrm>
            <a:off x="10078735" y="6748617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Funksjoner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0802500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8" y="4092285"/>
            <a:ext cx="20865849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gjenbruk, struktur og </a:t>
            </a:r>
            <a:r>
              <a:rPr lang="nb-NO" sz="4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modularisering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av kode</a:t>
            </a:r>
          </a:p>
          <a:p>
            <a:pPr marL="571500" lvl="1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Funksjoner hjelper med å unngå repeterende kode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Navngivning basert på </a:t>
            </a:r>
            <a:r>
              <a:rPr lang="nb-NO" sz="4400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hva funksjonen gjør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Enklere å forstå en kodesnutt hvis den er godt navngitt.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Funksjoner er viktig for oss som leser og skriver kode.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3380289" y="250571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Funksjoner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B9BE54-4161-0B41-9BBB-64B88D8B1364}"/>
              </a:ext>
            </a:extLst>
          </p:cNvPr>
          <p:cNvSpPr/>
          <p:nvPr/>
        </p:nvSpPr>
        <p:spPr>
          <a:xfrm>
            <a:off x="3817369" y="9774219"/>
            <a:ext cx="178356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800" dirty="0">
                <a:latin typeface="Courier" pitchFamily="2" charset="0"/>
              </a:rPr>
              <a:t> </a:t>
            </a:r>
            <a:r>
              <a:rPr lang="nb-NO" sz="4800" dirty="0" err="1">
                <a:latin typeface="Courier" pitchFamily="2" charset="0"/>
              </a:rPr>
              <a:t>name</a:t>
            </a:r>
            <a:r>
              <a:rPr lang="nb-NO" sz="4800" dirty="0">
                <a:latin typeface="Courier" pitchFamily="2" charset="0"/>
              </a:rPr>
              <a:t>(parameters) {  </a:t>
            </a:r>
          </a:p>
          <a:p>
            <a:endParaRPr lang="nb-NO" sz="4800" dirty="0">
              <a:latin typeface="Courier" pitchFamily="2" charset="0"/>
            </a:endParaRPr>
          </a:p>
          <a:p>
            <a:r>
              <a:rPr lang="nb-NO" sz="4800" dirty="0">
                <a:latin typeface="Courier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187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8" y="1795375"/>
            <a:ext cx="20865849" cy="2346615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"Navngivning basert på hva funksjonen gjør. Enklere å forstå en kodesnutt hvis den er godt navngitt. Funksjoner er viktig for oss som leser og skriver kode."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B9BE54-4161-0B41-9BBB-64B88D8B1364}"/>
              </a:ext>
            </a:extLst>
          </p:cNvPr>
          <p:cNvSpPr/>
          <p:nvPr/>
        </p:nvSpPr>
        <p:spPr>
          <a:xfrm>
            <a:off x="3380289" y="4730373"/>
            <a:ext cx="17835674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800" dirty="0">
                <a:latin typeface="Courier" pitchFamily="2" charset="0"/>
              </a:rPr>
              <a:t> </a:t>
            </a:r>
            <a:r>
              <a:rPr lang="nb-NO" sz="4800" dirty="0" err="1">
                <a:latin typeface="Courier" pitchFamily="2" charset="0"/>
              </a:rPr>
              <a:t>result</a:t>
            </a:r>
            <a:r>
              <a:rPr lang="nb-NO" sz="4800" dirty="0">
                <a:latin typeface="Courier" pitchFamily="2" charset="0"/>
              </a:rPr>
              <a:t> = 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90</a:t>
            </a:r>
            <a:r>
              <a:rPr lang="nb-NO" sz="4800" dirty="0">
                <a:latin typeface="Courier" pitchFamily="2" charset="0"/>
              </a:rPr>
              <a:t> / (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1.90</a:t>
            </a:r>
            <a:r>
              <a:rPr lang="nb-NO" sz="4800" dirty="0">
                <a:latin typeface="Courier" pitchFamily="2" charset="0"/>
              </a:rPr>
              <a:t> * 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1.90</a:t>
            </a:r>
            <a:r>
              <a:rPr lang="nb-NO" sz="4800" dirty="0">
                <a:latin typeface="Courier" pitchFamily="2" charset="0"/>
              </a:rPr>
              <a:t>);</a:t>
            </a:r>
            <a:endParaRPr lang="nb-NO" sz="4800" dirty="0">
              <a:solidFill>
                <a:srgbClr val="0000FF"/>
              </a:solidFill>
              <a:latin typeface="Courier" pitchFamily="2" charset="0"/>
            </a:endParaRPr>
          </a:p>
          <a:p>
            <a:endParaRPr lang="nb-NO" sz="4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4800" u="sng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versus</a:t>
            </a:r>
          </a:p>
          <a:p>
            <a:endParaRPr lang="nb-NO" sz="4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800" dirty="0">
                <a:latin typeface="Courier" pitchFamily="2" charset="0"/>
              </a:rPr>
              <a:t> </a:t>
            </a:r>
            <a:r>
              <a:rPr lang="nb-NO" sz="4800" dirty="0" err="1">
                <a:latin typeface="Courier" pitchFamily="2" charset="0"/>
              </a:rPr>
              <a:t>calculateBMI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 err="1">
                <a:latin typeface="Courier" pitchFamily="2" charset="0"/>
              </a:rPr>
              <a:t>weight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 err="1">
                <a:latin typeface="Courier" pitchFamily="2" charset="0"/>
              </a:rPr>
              <a:t>height</a:t>
            </a:r>
            <a:r>
              <a:rPr lang="nb-NO" sz="4800" dirty="0">
                <a:latin typeface="Courier" pitchFamily="2" charset="0"/>
              </a:rPr>
              <a:t>) {  </a:t>
            </a:r>
          </a:p>
          <a:p>
            <a:r>
              <a:rPr lang="nb-NO" sz="4800" dirty="0">
                <a:latin typeface="Courier" pitchFamily="2" charset="0"/>
              </a:rPr>
              <a:t>  </a:t>
            </a:r>
            <a:r>
              <a:rPr lang="nb-NO" sz="4800" dirty="0" err="1">
                <a:solidFill>
                  <a:srgbClr val="0600FF"/>
                </a:solidFill>
                <a:latin typeface="Courier" pitchFamily="2" charset="0"/>
              </a:rPr>
              <a:t>return</a:t>
            </a:r>
            <a:r>
              <a:rPr lang="nb-NO" sz="4800" dirty="0">
                <a:latin typeface="Courier" pitchFamily="2" charset="0"/>
              </a:rPr>
              <a:t> </a:t>
            </a:r>
            <a:r>
              <a:rPr lang="nb-NO" sz="4800" dirty="0" err="1">
                <a:latin typeface="Courier" pitchFamily="2" charset="0"/>
              </a:rPr>
              <a:t>weight</a:t>
            </a:r>
            <a:r>
              <a:rPr lang="nb-NO" sz="4800" dirty="0">
                <a:latin typeface="Courier" pitchFamily="2" charset="0"/>
              </a:rPr>
              <a:t> / (</a:t>
            </a:r>
            <a:r>
              <a:rPr lang="nb-NO" sz="4800" dirty="0" err="1">
                <a:latin typeface="Courier" pitchFamily="2" charset="0"/>
              </a:rPr>
              <a:t>height</a:t>
            </a:r>
            <a:r>
              <a:rPr lang="nb-NO" sz="4800" dirty="0">
                <a:latin typeface="Courier" pitchFamily="2" charset="0"/>
              </a:rPr>
              <a:t> * </a:t>
            </a:r>
            <a:r>
              <a:rPr lang="nb-NO" sz="4800" dirty="0" err="1">
                <a:latin typeface="Courier" pitchFamily="2" charset="0"/>
              </a:rPr>
              <a:t>height</a:t>
            </a:r>
            <a:r>
              <a:rPr lang="nb-NO" sz="4800" dirty="0">
                <a:latin typeface="Courier" pitchFamily="2" charset="0"/>
              </a:rPr>
              <a:t>);</a:t>
            </a:r>
          </a:p>
          <a:p>
            <a:r>
              <a:rPr lang="nb-NO" sz="4800" dirty="0">
                <a:latin typeface="Courier" pitchFamily="2" charset="0"/>
              </a:rPr>
              <a:t>}</a:t>
            </a:r>
          </a:p>
          <a:p>
            <a:endParaRPr lang="nb-NO" sz="4800" dirty="0">
              <a:latin typeface="Courier" pitchFamily="2" charset="0"/>
            </a:endParaRPr>
          </a:p>
          <a:p>
            <a:r>
              <a:rPr lang="nb-NO" sz="48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800" dirty="0">
                <a:latin typeface="Courier" pitchFamily="2" charset="0"/>
              </a:rPr>
              <a:t> </a:t>
            </a:r>
            <a:r>
              <a:rPr lang="nb-NO" sz="4800" dirty="0" err="1">
                <a:latin typeface="Courier" pitchFamily="2" charset="0"/>
              </a:rPr>
              <a:t>result</a:t>
            </a:r>
            <a:r>
              <a:rPr lang="nb-NO" sz="4800" dirty="0">
                <a:latin typeface="Courier" pitchFamily="2" charset="0"/>
              </a:rPr>
              <a:t> = </a:t>
            </a:r>
            <a:r>
              <a:rPr lang="nb-NO" sz="4800" dirty="0" err="1">
                <a:latin typeface="Courier" pitchFamily="2" charset="0"/>
              </a:rPr>
              <a:t>calculateBMI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90</a:t>
            </a:r>
            <a:r>
              <a:rPr lang="nb-NO" sz="4800" dirty="0">
                <a:latin typeface="Courier" pitchFamily="2" charset="0"/>
              </a:rPr>
              <a:t>, 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1.90</a:t>
            </a:r>
            <a:r>
              <a:rPr lang="nb-NO" sz="4800" dirty="0">
                <a:latin typeface="Courier" pitchFamily="2" charset="0"/>
              </a:rPr>
              <a:t>);</a:t>
            </a:r>
            <a:endParaRPr lang="nb-NO" sz="4800" dirty="0">
              <a:solidFill>
                <a:srgbClr val="0000FF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357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15EAEA5-2C2E-7742-AA15-2603422A8763}"/>
              </a:ext>
            </a:extLst>
          </p:cNvPr>
          <p:cNvSpPr/>
          <p:nvPr/>
        </p:nvSpPr>
        <p:spPr>
          <a:xfrm>
            <a:off x="4497853" y="3366732"/>
            <a:ext cx="1783567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800" dirty="0">
                <a:latin typeface="Courier" pitchFamily="2" charset="0"/>
              </a:rPr>
              <a:t> </a:t>
            </a:r>
            <a:r>
              <a:rPr lang="nb-NO" sz="4800" dirty="0" err="1">
                <a:latin typeface="Courier" pitchFamily="2" charset="0"/>
              </a:rPr>
              <a:t>addNumbers</a:t>
            </a:r>
            <a:r>
              <a:rPr lang="nb-NO" sz="4800" dirty="0">
                <a:latin typeface="Courier" pitchFamily="2" charset="0"/>
              </a:rPr>
              <a:t>(num1, num2) {  </a:t>
            </a:r>
          </a:p>
          <a:p>
            <a:r>
              <a:rPr lang="nb-NO" sz="4800" dirty="0">
                <a:latin typeface="Courier" pitchFamily="2" charset="0"/>
              </a:rPr>
              <a:t>  </a:t>
            </a:r>
            <a:r>
              <a:rPr lang="nb-NO" sz="4800" dirty="0" err="1">
                <a:latin typeface="Courier" pitchFamily="2" charset="0"/>
              </a:rPr>
              <a:t>console.log</a:t>
            </a:r>
            <a:r>
              <a:rPr lang="nb-NO" sz="4800" dirty="0">
                <a:latin typeface="Courier" pitchFamily="2" charset="0"/>
              </a:rPr>
              <a:t>(num1 + num2);</a:t>
            </a:r>
          </a:p>
          <a:p>
            <a:r>
              <a:rPr lang="nb-NO" sz="4800" dirty="0">
                <a:latin typeface="Courier" pitchFamily="2" charset="0"/>
              </a:rPr>
              <a:t>}</a:t>
            </a:r>
          </a:p>
          <a:p>
            <a:endParaRPr lang="nb-NO" sz="4800" dirty="0">
              <a:latin typeface="Courier" pitchFamily="2" charset="0"/>
            </a:endParaRPr>
          </a:p>
          <a:p>
            <a:endParaRPr lang="nb-NO" sz="4800" dirty="0">
              <a:latin typeface="Courier" pitchFamily="2" charset="0"/>
            </a:endParaRPr>
          </a:p>
          <a:p>
            <a:endParaRPr lang="nb-NO" sz="4800" dirty="0">
              <a:latin typeface="Courier" pitchFamily="2" charset="0"/>
            </a:endParaRPr>
          </a:p>
          <a:p>
            <a:r>
              <a:rPr lang="nb-NO" sz="4800" dirty="0" err="1">
                <a:latin typeface="Courier" pitchFamily="2" charset="0"/>
              </a:rPr>
              <a:t>addNumbers</a:t>
            </a:r>
            <a:r>
              <a:rPr lang="nb-NO" sz="4800" dirty="0">
                <a:latin typeface="Courier" pitchFamily="2" charset="0"/>
              </a:rPr>
              <a:t>(10, 12); </a:t>
            </a:r>
          </a:p>
        </p:txBody>
      </p:sp>
      <p:sp>
        <p:nvSpPr>
          <p:cNvPr id="3" name="Shape 182">
            <a:extLst>
              <a:ext uri="{FF2B5EF4-FFF2-40B4-BE49-F238E27FC236}">
                <a16:creationId xmlns:a16="http://schemas.microsoft.com/office/drawing/2014/main" id="{729F05DC-78FD-A74B-8DBF-45AC8FF919FC}"/>
              </a:ext>
            </a:extLst>
          </p:cNvPr>
          <p:cNvSpPr txBox="1"/>
          <p:nvPr/>
        </p:nvSpPr>
        <p:spPr>
          <a:xfrm>
            <a:off x="4497853" y="1023294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Argumenter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og</a:t>
            </a:r>
            <a:r>
              <a:rPr lang="en-US" sz="6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6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parametre</a:t>
            </a:r>
            <a:endParaRPr lang="en-US" sz="6600" dirty="0">
              <a:solidFill>
                <a:srgbClr val="0000FF"/>
              </a:solidFill>
              <a:latin typeface="Courier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AD0ECB3-D2D2-4D47-AA46-F03DBA3180BA}"/>
              </a:ext>
            </a:extLst>
          </p:cNvPr>
          <p:cNvSpPr/>
          <p:nvPr/>
        </p:nvSpPr>
        <p:spPr>
          <a:xfrm>
            <a:off x="4497853" y="6347009"/>
            <a:ext cx="1676558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// Tallet </a:t>
            </a:r>
            <a:r>
              <a:rPr lang="nb-NO" sz="48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10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 under blir innholdet i </a:t>
            </a:r>
            <a:r>
              <a:rPr lang="nb-NO" sz="48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num1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, </a:t>
            </a:r>
          </a:p>
          <a:p>
            <a:r>
              <a:rPr lang="nb-NO" sz="4800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// og tallet </a:t>
            </a:r>
            <a:r>
              <a:rPr lang="nb-NO" sz="48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12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 under blir innholdet i </a:t>
            </a:r>
            <a:r>
              <a:rPr lang="nb-NO" sz="48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num2</a:t>
            </a:r>
            <a:endParaRPr lang="nb-NO" sz="4800" b="1" dirty="0">
              <a:latin typeface="Courier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A40603-B13B-EF4E-B8F1-AC56B5A08CD8}"/>
              </a:ext>
            </a:extLst>
          </p:cNvPr>
          <p:cNvSpPr/>
          <p:nvPr/>
        </p:nvSpPr>
        <p:spPr>
          <a:xfrm>
            <a:off x="11697462" y="7798714"/>
            <a:ext cx="57150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b="1" dirty="0">
                <a:solidFill>
                  <a:srgbClr val="00B050"/>
                </a:solidFill>
                <a:latin typeface="Courier" pitchFamily="2" charset="0"/>
              </a:rPr>
              <a:t>// Resultat: 22</a:t>
            </a:r>
            <a:endParaRPr lang="nb-NO" sz="4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4A1687-47AF-7142-B574-A4BE82AB32D7}"/>
              </a:ext>
            </a:extLst>
          </p:cNvPr>
          <p:cNvSpPr/>
          <p:nvPr/>
        </p:nvSpPr>
        <p:spPr>
          <a:xfrm>
            <a:off x="4497853" y="9004120"/>
            <a:ext cx="165439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nb-NO" sz="4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b-NO" sz="4800" i="1" dirty="0">
                <a:latin typeface="Arial" panose="020B0604020202020204" pitchFamily="34" charset="0"/>
                <a:cs typeface="Arial" panose="020B0604020202020204" pitchFamily="34" charset="0"/>
              </a:rPr>
              <a:t>Husk at rekkefølgen til </a:t>
            </a:r>
            <a:r>
              <a:rPr lang="nb-NO" sz="4800" i="1" dirty="0" err="1">
                <a:latin typeface="Arial" panose="020B0604020202020204" pitchFamily="34" charset="0"/>
                <a:cs typeface="Arial" panose="020B0604020202020204" pitchFamily="34" charset="0"/>
              </a:rPr>
              <a:t>parametre</a:t>
            </a:r>
            <a:r>
              <a:rPr lang="nb-NO" sz="4800" i="1" dirty="0">
                <a:latin typeface="Arial" panose="020B0604020202020204" pitchFamily="34" charset="0"/>
                <a:cs typeface="Arial" panose="020B0604020202020204" pitchFamily="34" charset="0"/>
              </a:rPr>
              <a:t> er viktig.</a:t>
            </a:r>
            <a:endParaRPr lang="nb-NO" sz="48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73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15EAEA5-2C2E-7742-AA15-2603422A8763}"/>
              </a:ext>
            </a:extLst>
          </p:cNvPr>
          <p:cNvSpPr/>
          <p:nvPr/>
        </p:nvSpPr>
        <p:spPr>
          <a:xfrm>
            <a:off x="6086022" y="5219595"/>
            <a:ext cx="1783567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800" dirty="0">
                <a:latin typeface="Courier" pitchFamily="2" charset="0"/>
              </a:rPr>
              <a:t> </a:t>
            </a:r>
            <a:r>
              <a:rPr lang="nb-NO" sz="4800" dirty="0" err="1">
                <a:latin typeface="Courier" pitchFamily="2" charset="0"/>
              </a:rPr>
              <a:t>addNumbers</a:t>
            </a:r>
            <a:r>
              <a:rPr lang="nb-NO" sz="4800" dirty="0">
                <a:latin typeface="Courier" pitchFamily="2" charset="0"/>
              </a:rPr>
              <a:t>(num1, num2) { }</a:t>
            </a:r>
          </a:p>
          <a:p>
            <a:endParaRPr lang="nb-NO" sz="4800" dirty="0">
              <a:latin typeface="Courier" pitchFamily="2" charset="0"/>
            </a:endParaRPr>
          </a:p>
          <a:p>
            <a:endParaRPr lang="nb-NO" sz="4800" dirty="0">
              <a:latin typeface="Courier" pitchFamily="2" charset="0"/>
            </a:endParaRPr>
          </a:p>
          <a:p>
            <a:r>
              <a:rPr lang="nb-NO" sz="4800" dirty="0" err="1">
                <a:latin typeface="Courier" pitchFamily="2" charset="0"/>
              </a:rPr>
              <a:t>addNumbers</a:t>
            </a:r>
            <a:r>
              <a:rPr lang="nb-NO" sz="4800" dirty="0">
                <a:latin typeface="Courier" pitchFamily="2" charset="0"/>
              </a:rPr>
              <a:t>(10, 12);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609C3C-3A7D-3F48-92D2-CF5D4CBFEB10}"/>
              </a:ext>
            </a:extLst>
          </p:cNvPr>
          <p:cNvSpPr/>
          <p:nvPr/>
        </p:nvSpPr>
        <p:spPr>
          <a:xfrm>
            <a:off x="6086022" y="2692963"/>
            <a:ext cx="14921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u="sng" dirty="0">
                <a:latin typeface="Arial" panose="020B0604020202020204" pitchFamily="34" charset="0"/>
                <a:cs typeface="Arial" panose="020B0604020202020204" pitchFamily="34" charset="0"/>
              </a:rPr>
              <a:t>Forrige slide illustrert: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2FC5111-4AD1-314C-8669-F61B89F1FFBC}"/>
              </a:ext>
            </a:extLst>
          </p:cNvPr>
          <p:cNvCxnSpPr/>
          <p:nvPr/>
        </p:nvCxnSpPr>
        <p:spPr>
          <a:xfrm flipV="1">
            <a:off x="10780295" y="6112042"/>
            <a:ext cx="3200400" cy="1323474"/>
          </a:xfrm>
          <a:prstGeom prst="straightConnector1">
            <a:avLst/>
          </a:prstGeom>
          <a:ln w="85725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86E7D97-4490-F448-BFEF-7514239D2DD4}"/>
              </a:ext>
            </a:extLst>
          </p:cNvPr>
          <p:cNvCxnSpPr>
            <a:cxnSpLocks/>
          </p:cNvCxnSpPr>
          <p:nvPr/>
        </p:nvCxnSpPr>
        <p:spPr>
          <a:xfrm flipV="1">
            <a:off x="12087726" y="6112042"/>
            <a:ext cx="3890211" cy="1323474"/>
          </a:xfrm>
          <a:prstGeom prst="straightConnector1">
            <a:avLst/>
          </a:prstGeom>
          <a:ln w="85725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993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686B3C-9E4A-2347-AEC5-6B817CA6D86F}"/>
              </a:ext>
            </a:extLst>
          </p:cNvPr>
          <p:cNvSpPr/>
          <p:nvPr/>
        </p:nvSpPr>
        <p:spPr>
          <a:xfrm>
            <a:off x="3622262" y="5579580"/>
            <a:ext cx="1879697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=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rgbClr val="09885A"/>
                </a:solidFill>
                <a:latin typeface="Courier" pitchFamily="2" charset="0"/>
              </a:rPr>
              <a:t>0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&lt; </a:t>
            </a:r>
            <a:r>
              <a:rPr lang="nb-NO" sz="4800" dirty="0" err="1">
                <a:latin typeface="Courier" pitchFamily="2" charset="0"/>
              </a:rPr>
              <a:t>fruits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.length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i++)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{</a:t>
            </a:r>
          </a:p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 </a:t>
            </a:r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if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 err="1">
                <a:latin typeface="Courier" pitchFamily="2" charset="0"/>
              </a:rPr>
              <a:t>fruits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[i] === 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 {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 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"Fant elementet på plass 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+ i);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}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4A892-2492-DE4C-8D18-3315B305AB27}"/>
              </a:ext>
            </a:extLst>
          </p:cNvPr>
          <p:cNvSpPr/>
          <p:nvPr/>
        </p:nvSpPr>
        <p:spPr>
          <a:xfrm>
            <a:off x="3399238" y="3470260"/>
            <a:ext cx="1980221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solidFill>
                  <a:srgbClr val="0070C0"/>
                </a:solidFill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fruits</a:t>
            </a:r>
            <a:r>
              <a:rPr lang="nb-NO" sz="4400" dirty="0"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"Appelsin"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];</a:t>
            </a: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3B09D855-7496-3E4D-8CCA-8C67B482FC86}"/>
              </a:ext>
            </a:extLst>
          </p:cNvPr>
          <p:cNvSpPr txBox="1"/>
          <p:nvPr/>
        </p:nvSpPr>
        <p:spPr>
          <a:xfrm>
            <a:off x="3376935" y="928956"/>
            <a:ext cx="17074402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Modularisering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steg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steg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924093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FDCD970-F081-6446-84CF-3A54E5F9F971}"/>
              </a:ext>
            </a:extLst>
          </p:cNvPr>
          <p:cNvSpPr/>
          <p:nvPr/>
        </p:nvSpPr>
        <p:spPr>
          <a:xfrm>
            <a:off x="9162097" y="11025520"/>
            <a:ext cx="65806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 err="1"/>
              <a:t>https</a:t>
            </a:r>
            <a:r>
              <a:rPr lang="nb-NO" dirty="0"/>
              <a:t>://</a:t>
            </a:r>
            <a:r>
              <a:rPr lang="nb-NO" dirty="0" err="1"/>
              <a:t>www.reddit.com</a:t>
            </a:r>
            <a:r>
              <a:rPr lang="nb-NO" dirty="0"/>
              <a:t>/r/</a:t>
            </a:r>
            <a:r>
              <a:rPr lang="nb-NO" dirty="0" err="1"/>
              <a:t>funny</a:t>
            </a:r>
            <a:r>
              <a:rPr lang="nb-NO" dirty="0"/>
              <a:t>/</a:t>
            </a:r>
            <a:r>
              <a:rPr lang="nb-NO" dirty="0" err="1"/>
              <a:t>comments</a:t>
            </a:r>
            <a:r>
              <a:rPr lang="nb-NO" dirty="0"/>
              <a:t>/a0981b/</a:t>
            </a:r>
            <a:r>
              <a:rPr lang="nb-NO" dirty="0" err="1"/>
              <a:t>why_do_group_projects_exist</a:t>
            </a:r>
            <a:r>
              <a:rPr lang="nb-NO" dirty="0"/>
              <a:t>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F3B254-1286-B646-910A-EE2B36D3D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298" y="2438400"/>
            <a:ext cx="13679382" cy="18646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BFCD92-C949-2F44-8005-00A41E71F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1369" y="4303058"/>
            <a:ext cx="13705712" cy="621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8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686B3C-9E4A-2347-AEC5-6B817CA6D86F}"/>
              </a:ext>
            </a:extLst>
          </p:cNvPr>
          <p:cNvSpPr/>
          <p:nvPr/>
        </p:nvSpPr>
        <p:spPr>
          <a:xfrm>
            <a:off x="3979101" y="5356566"/>
            <a:ext cx="1845715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for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=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rgbClr val="09885A"/>
                </a:solidFill>
                <a:latin typeface="Courier" pitchFamily="2" charset="0"/>
              </a:rPr>
              <a:t>0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&lt;      .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length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i++)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{</a:t>
            </a:r>
          </a:p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 </a:t>
            </a:r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if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     [i] ===       ) {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 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"Fant elementet på plass 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+ i);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}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4A892-2492-DE4C-8D18-3315B305AB27}"/>
              </a:ext>
            </a:extLst>
          </p:cNvPr>
          <p:cNvSpPr/>
          <p:nvPr/>
        </p:nvSpPr>
        <p:spPr>
          <a:xfrm>
            <a:off x="3376935" y="2934136"/>
            <a:ext cx="1980221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solidFill>
                  <a:srgbClr val="0070C0"/>
                </a:solidFill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fruits</a:t>
            </a:r>
            <a:r>
              <a:rPr lang="nb-NO" sz="4400" dirty="0"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"Appelsin"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];</a:t>
            </a: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38102E36-B569-A04B-A89A-44502D17C5FE}"/>
              </a:ext>
            </a:extLst>
          </p:cNvPr>
          <p:cNvSpPr txBox="1"/>
          <p:nvPr/>
        </p:nvSpPr>
        <p:spPr>
          <a:xfrm>
            <a:off x="3376935" y="928956"/>
            <a:ext cx="17074402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Modularisering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steg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steg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725D2C-22BF-A54A-998A-C5FBC6D0428D}"/>
              </a:ext>
            </a:extLst>
          </p:cNvPr>
          <p:cNvSpPr/>
          <p:nvPr/>
        </p:nvSpPr>
        <p:spPr>
          <a:xfrm>
            <a:off x="3376935" y="4445780"/>
            <a:ext cx="1493229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findElementInArray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(el,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array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) {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21F0EF-B602-3949-B4A8-A13461B4882D}"/>
              </a:ext>
            </a:extLst>
          </p:cNvPr>
          <p:cNvSpPr/>
          <p:nvPr/>
        </p:nvSpPr>
        <p:spPr>
          <a:xfrm>
            <a:off x="3376935" y="9142218"/>
            <a:ext cx="5533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}</a:t>
            </a:r>
            <a:endParaRPr lang="nb-NO" sz="4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7B4EEE-CE8D-C045-8CBD-F9A2E7C8BD8F}"/>
              </a:ext>
            </a:extLst>
          </p:cNvPr>
          <p:cNvSpPr/>
          <p:nvPr/>
        </p:nvSpPr>
        <p:spPr>
          <a:xfrm>
            <a:off x="11014710" y="5354107"/>
            <a:ext cx="2396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latin typeface="Courier" pitchFamily="2" charset="0"/>
              </a:rPr>
              <a:t>fruits</a:t>
            </a:r>
            <a:endParaRPr lang="nb-NO" sz="4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665EC6-04F6-9443-B3F2-CBB7E37619A2}"/>
              </a:ext>
            </a:extLst>
          </p:cNvPr>
          <p:cNvSpPr/>
          <p:nvPr/>
        </p:nvSpPr>
        <p:spPr>
          <a:xfrm>
            <a:off x="11432210" y="5354106"/>
            <a:ext cx="20281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array</a:t>
            </a:r>
            <a:endParaRPr lang="nb-NO" sz="4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DB6380-16A7-AF43-B1E4-B6853E7E4E0F}"/>
              </a:ext>
            </a:extLst>
          </p:cNvPr>
          <p:cNvSpPr/>
          <p:nvPr/>
        </p:nvSpPr>
        <p:spPr>
          <a:xfrm>
            <a:off x="6159451" y="6137509"/>
            <a:ext cx="20313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000" dirty="0" err="1">
                <a:latin typeface="Courier" pitchFamily="2" charset="0"/>
              </a:rPr>
              <a:t>fruits</a:t>
            </a:r>
            <a:endParaRPr lang="nb-NO" sz="4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75BAA6-E2F7-3A41-B897-203369DE9EC0}"/>
              </a:ext>
            </a:extLst>
          </p:cNvPr>
          <p:cNvSpPr/>
          <p:nvPr/>
        </p:nvSpPr>
        <p:spPr>
          <a:xfrm>
            <a:off x="6162657" y="6075953"/>
            <a:ext cx="20281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array</a:t>
            </a:r>
            <a:endParaRPr lang="nb-NO" sz="4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A2784B-1BA6-2347-AEBD-AE197B4D81F8}"/>
              </a:ext>
            </a:extLst>
          </p:cNvPr>
          <p:cNvSpPr/>
          <p:nvPr/>
        </p:nvSpPr>
        <p:spPr>
          <a:xfrm>
            <a:off x="10880182" y="6134403"/>
            <a:ext cx="2396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endParaRPr lang="nb-NO" sz="4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46D39C-3CA8-054B-888C-BC679A5FA16A}"/>
              </a:ext>
            </a:extLst>
          </p:cNvPr>
          <p:cNvSpPr/>
          <p:nvPr/>
        </p:nvSpPr>
        <p:spPr>
          <a:xfrm>
            <a:off x="11475414" y="6101196"/>
            <a:ext cx="9220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el</a:t>
            </a:r>
            <a:endParaRPr lang="nb-NO" sz="4800" dirty="0">
              <a:solidFill>
                <a:schemeClr val="accent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07C60E-1D5E-5040-8C9A-F42E58A962CF}"/>
              </a:ext>
            </a:extLst>
          </p:cNvPr>
          <p:cNvSpPr/>
          <p:nvPr/>
        </p:nvSpPr>
        <p:spPr>
          <a:xfrm>
            <a:off x="3376935" y="10415342"/>
            <a:ext cx="13088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findElementInArray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, </a:t>
            </a:r>
            <a:r>
              <a:rPr lang="nb-NO" sz="4800" dirty="0" err="1">
                <a:latin typeface="Courier" pitchFamily="2" charset="0"/>
              </a:rPr>
              <a:t>fruits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05707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8" grpId="0"/>
      <p:bldP spid="9" grpId="0"/>
      <p:bldP spid="11" grpId="0"/>
      <p:bldP spid="7" grpId="0"/>
      <p:bldP spid="12" grpId="0"/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686B3C-9E4A-2347-AEC5-6B817CA6D86F}"/>
              </a:ext>
            </a:extLst>
          </p:cNvPr>
          <p:cNvSpPr/>
          <p:nvPr/>
        </p:nvSpPr>
        <p:spPr>
          <a:xfrm>
            <a:off x="3376935" y="4776693"/>
            <a:ext cx="20196743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findElementInArray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(el,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array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) {</a:t>
            </a:r>
          </a:p>
          <a:p>
            <a:pPr lvl="1"/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 for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=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rgbClr val="09885A"/>
                </a:solidFill>
                <a:latin typeface="Courier" pitchFamily="2" charset="0"/>
              </a:rPr>
              <a:t>0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 &lt;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array.length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;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i++)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{</a:t>
            </a:r>
          </a:p>
          <a:p>
            <a:pPr lvl="1"/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   </a:t>
            </a:r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if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array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[i] === 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el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 {</a:t>
            </a:r>
          </a:p>
          <a:p>
            <a:pPr lvl="1"/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   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"Fant elementet på plass 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+ i);</a:t>
            </a:r>
          </a:p>
          <a:p>
            <a:pPr lvl="1"/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  }</a:t>
            </a:r>
          </a:p>
          <a:p>
            <a:pPr lvl="1"/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  }</a:t>
            </a:r>
          </a:p>
          <a:p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}</a:t>
            </a:r>
          </a:p>
          <a:p>
            <a:endParaRPr lang="nb-NO" sz="4800" dirty="0">
              <a:solidFill>
                <a:schemeClr val="bg2"/>
              </a:solidFill>
              <a:latin typeface="Courier" pitchFamily="2" charset="0"/>
            </a:endParaRPr>
          </a:p>
          <a:p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findElementInArray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,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fruits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4A892-2492-DE4C-8D18-3315B305AB27}"/>
              </a:ext>
            </a:extLst>
          </p:cNvPr>
          <p:cNvSpPr/>
          <p:nvPr/>
        </p:nvSpPr>
        <p:spPr>
          <a:xfrm>
            <a:off x="3376935" y="3113422"/>
            <a:ext cx="1980221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400" dirty="0">
                <a:solidFill>
                  <a:srgbClr val="0070C0"/>
                </a:solidFill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fruits</a:t>
            </a:r>
            <a:r>
              <a:rPr lang="nb-NO" sz="4400" dirty="0"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"Eple"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"Appelsin"</a:t>
            </a:r>
            <a:r>
              <a:rPr lang="nb-NO" sz="4400" dirty="0">
                <a:latin typeface="Courier" pitchFamily="2" charset="0"/>
              </a:rPr>
              <a:t>, 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"Pære"</a:t>
            </a:r>
            <a:r>
              <a:rPr lang="nb-NO" sz="4400" dirty="0">
                <a:latin typeface="Courier" pitchFamily="2" charset="0"/>
              </a:rPr>
              <a:t>];</a:t>
            </a:r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38102E36-B569-A04B-A89A-44502D17C5FE}"/>
              </a:ext>
            </a:extLst>
          </p:cNvPr>
          <p:cNvSpPr txBox="1"/>
          <p:nvPr/>
        </p:nvSpPr>
        <p:spPr>
          <a:xfrm>
            <a:off x="3376935" y="928951"/>
            <a:ext cx="14399219" cy="17375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Ferdig</a:t>
            </a:r>
            <a:r>
              <a:rPr lang="en-US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modularisert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001818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2168D1-EDBA-5542-ACFF-B3C979FDCE77}"/>
              </a:ext>
            </a:extLst>
          </p:cNvPr>
          <p:cNvSpPr/>
          <p:nvPr/>
        </p:nvSpPr>
        <p:spPr>
          <a:xfrm>
            <a:off x="8308381" y="2461616"/>
            <a:ext cx="19667904" cy="1486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000" dirty="0">
                <a:latin typeface="Courier" pitchFamily="2" charset="0"/>
              </a:rPr>
              <a:t> postcode1 = 1030;</a:t>
            </a:r>
          </a:p>
          <a:p>
            <a:endParaRPr lang="nb-NO" sz="4000" dirty="0">
              <a:latin typeface="Courier" pitchFamily="2" charset="0"/>
            </a:endParaRPr>
          </a:p>
          <a:p>
            <a:r>
              <a:rPr lang="nb-NO" sz="40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4000" dirty="0">
                <a:latin typeface="Courier" pitchFamily="2" charset="0"/>
              </a:rPr>
              <a:t> (postcode1.toString().length === 4)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console.log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"Gyldig postkode"</a:t>
            </a:r>
            <a:r>
              <a:rPr lang="nb-NO" sz="4000" dirty="0">
                <a:latin typeface="Courier" pitchFamily="2" charset="0"/>
              </a:rPr>
              <a:t>);</a:t>
            </a:r>
            <a:br>
              <a:rPr lang="nb-NO" sz="4000" dirty="0">
                <a:latin typeface="Courier" pitchFamily="2" charset="0"/>
              </a:rPr>
            </a:br>
            <a:r>
              <a:rPr lang="nb-NO" sz="4000" dirty="0">
                <a:latin typeface="Courier" pitchFamily="2" charset="0"/>
              </a:rPr>
              <a:t>} </a:t>
            </a:r>
            <a:r>
              <a:rPr lang="nb-NO" sz="40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4000" dirty="0">
                <a:latin typeface="Courier" pitchFamily="2" charset="0"/>
              </a:rPr>
              <a:t>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console.log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"Ugyldig postkode"</a:t>
            </a:r>
            <a:r>
              <a:rPr lang="nb-NO" sz="4000" dirty="0">
                <a:latin typeface="Courier" pitchFamily="2" charset="0"/>
              </a:rPr>
              <a:t>);</a:t>
            </a:r>
          </a:p>
          <a:p>
            <a:r>
              <a:rPr lang="nb-NO" sz="4000" dirty="0">
                <a:latin typeface="Courier" pitchFamily="2" charset="0"/>
              </a:rPr>
              <a:t>}</a:t>
            </a:r>
          </a:p>
          <a:p>
            <a:endParaRPr lang="nb-NO" sz="4000" dirty="0">
              <a:latin typeface="Courier" pitchFamily="2" charset="0"/>
            </a:endParaRPr>
          </a:p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000" dirty="0">
                <a:latin typeface="Courier" pitchFamily="2" charset="0"/>
              </a:rPr>
              <a:t> postcode2 = 12030;</a:t>
            </a:r>
          </a:p>
          <a:p>
            <a:endParaRPr lang="nb-NO" sz="4000" dirty="0">
              <a:latin typeface="Courier" pitchFamily="2" charset="0"/>
            </a:endParaRPr>
          </a:p>
          <a:p>
            <a:r>
              <a:rPr lang="nb-NO" sz="40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4000" dirty="0">
                <a:latin typeface="Courier" pitchFamily="2" charset="0"/>
              </a:rPr>
              <a:t> (postcode2.toString().length === 4)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console.log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"Gyldig postkode"</a:t>
            </a:r>
            <a:r>
              <a:rPr lang="nb-NO" sz="4000" dirty="0">
                <a:latin typeface="Courier" pitchFamily="2" charset="0"/>
              </a:rPr>
              <a:t>);</a:t>
            </a:r>
            <a:br>
              <a:rPr lang="nb-NO" sz="4000" dirty="0">
                <a:latin typeface="Courier" pitchFamily="2" charset="0"/>
              </a:rPr>
            </a:br>
            <a:r>
              <a:rPr lang="nb-NO" sz="4000" dirty="0">
                <a:latin typeface="Courier" pitchFamily="2" charset="0"/>
              </a:rPr>
              <a:t>} </a:t>
            </a:r>
            <a:r>
              <a:rPr lang="nb-NO" sz="40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4000" dirty="0">
                <a:latin typeface="Courier" pitchFamily="2" charset="0"/>
              </a:rPr>
              <a:t>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console.log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"Ugyldig postkode"</a:t>
            </a:r>
            <a:r>
              <a:rPr lang="nb-NO" sz="4000" dirty="0">
                <a:latin typeface="Courier" pitchFamily="2" charset="0"/>
              </a:rPr>
              <a:t>);</a:t>
            </a:r>
          </a:p>
          <a:p>
            <a:r>
              <a:rPr lang="nb-NO" sz="4000" dirty="0">
                <a:latin typeface="Courier" pitchFamily="2" charset="0"/>
              </a:rPr>
              <a:t>}</a:t>
            </a:r>
          </a:p>
          <a:p>
            <a:endParaRPr lang="nb-NO" sz="4000" dirty="0">
              <a:latin typeface="Courier" pitchFamily="2" charset="0"/>
            </a:endParaRPr>
          </a:p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000" dirty="0">
                <a:latin typeface="Courier" pitchFamily="2" charset="0"/>
              </a:rPr>
              <a:t> postcode3 = 930010;</a:t>
            </a:r>
          </a:p>
          <a:p>
            <a:endParaRPr lang="nb-NO" sz="4000" dirty="0">
              <a:latin typeface="Courier" pitchFamily="2" charset="0"/>
            </a:endParaRPr>
          </a:p>
          <a:p>
            <a:r>
              <a:rPr lang="nb-NO" sz="40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4000" dirty="0">
                <a:latin typeface="Courier" pitchFamily="2" charset="0"/>
              </a:rPr>
              <a:t> (postcode3.toString().length === 4)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console.log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"Gyldig postkode"</a:t>
            </a:r>
            <a:r>
              <a:rPr lang="nb-NO" sz="4000" dirty="0">
                <a:latin typeface="Courier" pitchFamily="2" charset="0"/>
              </a:rPr>
              <a:t>);</a:t>
            </a:r>
            <a:br>
              <a:rPr lang="nb-NO" sz="4000" dirty="0">
                <a:latin typeface="Courier" pitchFamily="2" charset="0"/>
              </a:rPr>
            </a:br>
            <a:r>
              <a:rPr lang="nb-NO" sz="4000" dirty="0">
                <a:latin typeface="Courier" pitchFamily="2" charset="0"/>
              </a:rPr>
              <a:t>} </a:t>
            </a:r>
            <a:r>
              <a:rPr lang="nb-NO" sz="40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4000" dirty="0">
                <a:latin typeface="Courier" pitchFamily="2" charset="0"/>
              </a:rPr>
              <a:t>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latin typeface="Courier" pitchFamily="2" charset="0"/>
              </a:rPr>
              <a:t>console.log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</a:rPr>
              <a:t>"Ugyldig postkode"</a:t>
            </a:r>
            <a:r>
              <a:rPr lang="nb-NO" sz="4000" dirty="0">
                <a:latin typeface="Courier" pitchFamily="2" charset="0"/>
              </a:rPr>
              <a:t>);</a:t>
            </a:r>
          </a:p>
          <a:p>
            <a:r>
              <a:rPr lang="nb-NO" sz="4000" dirty="0">
                <a:latin typeface="Courier" pitchFamily="2" charset="0"/>
              </a:rPr>
              <a:t>}</a:t>
            </a:r>
          </a:p>
          <a:p>
            <a:endParaRPr lang="nb-NO" sz="4000" dirty="0">
              <a:latin typeface="Courier" pitchFamily="2" charset="0"/>
            </a:endParaRP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64DBDC31-C342-0A4F-87DF-EC28472F3104}"/>
              </a:ext>
            </a:extLst>
          </p:cNvPr>
          <p:cNvSpPr/>
          <p:nvPr/>
        </p:nvSpPr>
        <p:spPr>
          <a:xfrm>
            <a:off x="6335486" y="2612571"/>
            <a:ext cx="1719942" cy="1092925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394686-A82B-3746-80D9-9D1E719C8200}"/>
              </a:ext>
            </a:extLst>
          </p:cNvPr>
          <p:cNvSpPr txBox="1"/>
          <p:nvPr/>
        </p:nvSpPr>
        <p:spPr>
          <a:xfrm>
            <a:off x="927868" y="5486401"/>
            <a:ext cx="540761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800" dirty="0"/>
              <a:t>Samme prosedyre implementeres mange ganger!</a:t>
            </a:r>
          </a:p>
          <a:p>
            <a:endParaRPr lang="nb-NO" sz="4800" dirty="0"/>
          </a:p>
          <a:p>
            <a:r>
              <a:rPr lang="nb-NO" sz="4800" dirty="0"/>
              <a:t>Ikke spesielt DRY </a:t>
            </a:r>
            <a:r>
              <a:rPr lang="nb-NO" sz="4800" i="1" dirty="0"/>
              <a:t>(</a:t>
            </a:r>
            <a:r>
              <a:rPr lang="nb-NO" sz="4800" i="1" dirty="0" err="1"/>
              <a:t>Don’t</a:t>
            </a:r>
            <a:r>
              <a:rPr lang="nb-NO" sz="4800" i="1" dirty="0"/>
              <a:t> </a:t>
            </a:r>
            <a:r>
              <a:rPr lang="nb-NO" sz="4800" i="1" dirty="0" err="1"/>
              <a:t>Repeat</a:t>
            </a:r>
            <a:r>
              <a:rPr lang="nb-NO" sz="4800" i="1" dirty="0"/>
              <a:t> </a:t>
            </a:r>
            <a:r>
              <a:rPr lang="nb-NO" sz="4800" i="1" dirty="0" err="1"/>
              <a:t>Yourself</a:t>
            </a:r>
            <a:r>
              <a:rPr lang="nb-NO" sz="4800" i="1" dirty="0"/>
              <a:t>) </a:t>
            </a:r>
            <a:r>
              <a:rPr lang="nb-NO" sz="4800" dirty="0"/>
              <a:t>kode!</a:t>
            </a:r>
          </a:p>
        </p:txBody>
      </p:sp>
    </p:spTree>
    <p:extLst>
      <p:ext uri="{BB962C8B-B14F-4D97-AF65-F5344CB8AC3E}">
        <p14:creationId xmlns:p14="http://schemas.microsoft.com/office/powerpoint/2010/main" val="144450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464E4B5-9BE8-EA4C-881F-90FDA59C01B3}"/>
              </a:ext>
            </a:extLst>
          </p:cNvPr>
          <p:cNvSpPr/>
          <p:nvPr/>
        </p:nvSpPr>
        <p:spPr>
          <a:xfrm>
            <a:off x="13317789" y="3352266"/>
            <a:ext cx="8132354" cy="31085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2800" dirty="0">
                <a:latin typeface="Courier" pitchFamily="2" charset="0"/>
              </a:rPr>
              <a:t> </a:t>
            </a:r>
            <a:r>
              <a:rPr lang="nb-NO" sz="2800" dirty="0" err="1">
                <a:latin typeface="Courier" pitchFamily="2" charset="0"/>
              </a:rPr>
              <a:t>validatePostcode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 err="1">
                <a:latin typeface="Courier" pitchFamily="2" charset="0"/>
              </a:rPr>
              <a:t>code</a:t>
            </a:r>
            <a:r>
              <a:rPr lang="nb-NO" sz="2800" dirty="0">
                <a:latin typeface="Courier" pitchFamily="2" charset="0"/>
              </a:rPr>
              <a:t>) { </a:t>
            </a:r>
          </a:p>
          <a:p>
            <a:r>
              <a:rPr lang="nb-NO" sz="2800" dirty="0">
                <a:solidFill>
                  <a:srgbClr val="0600FF"/>
                </a:solidFill>
                <a:latin typeface="Courier" pitchFamily="2" charset="0"/>
              </a:rPr>
              <a:t>  </a:t>
            </a:r>
            <a:r>
              <a:rPr lang="nb-NO" sz="28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2800" dirty="0">
                <a:latin typeface="Courier" pitchFamily="2" charset="0"/>
              </a:rPr>
              <a:t> (</a:t>
            </a:r>
            <a:r>
              <a:rPr lang="nb-NO" sz="2800" dirty="0" err="1">
                <a:latin typeface="Courier" pitchFamily="2" charset="0"/>
              </a:rPr>
              <a:t>code.toString</a:t>
            </a:r>
            <a:r>
              <a:rPr lang="nb-NO" sz="2800" dirty="0">
                <a:latin typeface="Courier" pitchFamily="2" charset="0"/>
              </a:rPr>
              <a:t>().</a:t>
            </a:r>
            <a:r>
              <a:rPr lang="nb-NO" sz="2800" dirty="0" err="1">
                <a:latin typeface="Courier" pitchFamily="2" charset="0"/>
              </a:rPr>
              <a:t>length</a:t>
            </a:r>
            <a:r>
              <a:rPr lang="nb-NO" sz="2800" dirty="0">
                <a:latin typeface="Courier" pitchFamily="2" charset="0"/>
              </a:rPr>
              <a:t> === 4) {</a:t>
            </a:r>
          </a:p>
          <a:p>
            <a:r>
              <a:rPr lang="nb-NO" sz="2800" dirty="0">
                <a:latin typeface="Courier" pitchFamily="2" charset="0"/>
              </a:rPr>
              <a:t>    </a:t>
            </a:r>
            <a:r>
              <a:rPr lang="nb-NO" sz="2800" dirty="0" err="1">
                <a:latin typeface="Courier" pitchFamily="2" charset="0"/>
              </a:rPr>
              <a:t>console.log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>
                <a:solidFill>
                  <a:srgbClr val="C00000"/>
                </a:solidFill>
                <a:latin typeface="Courier" pitchFamily="2" charset="0"/>
              </a:rPr>
              <a:t>"Gyldig postkode"</a:t>
            </a:r>
            <a:r>
              <a:rPr lang="nb-NO" sz="2800" dirty="0">
                <a:latin typeface="Courier" pitchFamily="2" charset="0"/>
              </a:rPr>
              <a:t>);</a:t>
            </a:r>
            <a:br>
              <a:rPr lang="nb-NO" sz="2800" dirty="0">
                <a:latin typeface="Courier" pitchFamily="2" charset="0"/>
              </a:rPr>
            </a:br>
            <a:r>
              <a:rPr lang="nb-NO" sz="2800" dirty="0">
                <a:latin typeface="Courier" pitchFamily="2" charset="0"/>
              </a:rPr>
              <a:t>  } </a:t>
            </a:r>
            <a:r>
              <a:rPr lang="nb-NO" sz="28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2800" dirty="0">
                <a:latin typeface="Courier" pitchFamily="2" charset="0"/>
              </a:rPr>
              <a:t> {</a:t>
            </a:r>
          </a:p>
          <a:p>
            <a:r>
              <a:rPr lang="nb-NO" sz="2800" dirty="0">
                <a:latin typeface="Courier" pitchFamily="2" charset="0"/>
              </a:rPr>
              <a:t>    </a:t>
            </a:r>
            <a:r>
              <a:rPr lang="nb-NO" sz="2800" dirty="0" err="1">
                <a:latin typeface="Courier" pitchFamily="2" charset="0"/>
              </a:rPr>
              <a:t>console.log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>
                <a:solidFill>
                  <a:srgbClr val="C00000"/>
                </a:solidFill>
                <a:latin typeface="Courier" pitchFamily="2" charset="0"/>
              </a:rPr>
              <a:t>"Ugyldig postkode"</a:t>
            </a:r>
            <a:r>
              <a:rPr lang="nb-NO" sz="2800" dirty="0">
                <a:latin typeface="Courier" pitchFamily="2" charset="0"/>
              </a:rPr>
              <a:t>);</a:t>
            </a:r>
          </a:p>
          <a:p>
            <a:r>
              <a:rPr lang="nb-NO" sz="2800" dirty="0">
                <a:latin typeface="Courier" pitchFamily="2" charset="0"/>
              </a:rPr>
              <a:t>  }</a:t>
            </a:r>
          </a:p>
          <a:p>
            <a:r>
              <a:rPr lang="nb-NO" sz="2800" dirty="0">
                <a:latin typeface="Courier" pitchFamily="2" charset="0"/>
              </a:rPr>
              <a:t>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B9E20B-ABA1-8D4E-AA9C-6969A6652AD9}"/>
              </a:ext>
            </a:extLst>
          </p:cNvPr>
          <p:cNvSpPr/>
          <p:nvPr/>
        </p:nvSpPr>
        <p:spPr>
          <a:xfrm>
            <a:off x="13317789" y="6557181"/>
            <a:ext cx="5984331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 err="1">
                <a:latin typeface="Courier" pitchFamily="2" charset="0"/>
              </a:rPr>
              <a:t>validatePostcode</a:t>
            </a:r>
            <a:r>
              <a:rPr lang="nb-NO" sz="2800" dirty="0">
                <a:latin typeface="Courier" pitchFamily="2" charset="0"/>
              </a:rPr>
              <a:t>(1030);</a:t>
            </a:r>
          </a:p>
          <a:p>
            <a:r>
              <a:rPr lang="nb-NO" sz="2800" dirty="0" err="1">
                <a:latin typeface="Courier" pitchFamily="2" charset="0"/>
              </a:rPr>
              <a:t>validatePostcode</a:t>
            </a:r>
            <a:r>
              <a:rPr lang="nb-NO" sz="2800" dirty="0">
                <a:latin typeface="Courier" pitchFamily="2" charset="0"/>
              </a:rPr>
              <a:t>(12030);  </a:t>
            </a:r>
          </a:p>
          <a:p>
            <a:r>
              <a:rPr lang="nb-NO" sz="2800" dirty="0" err="1">
                <a:latin typeface="Courier" pitchFamily="2" charset="0"/>
              </a:rPr>
              <a:t>validatePostcode</a:t>
            </a:r>
            <a:r>
              <a:rPr lang="nb-NO" sz="2800" dirty="0">
                <a:latin typeface="Courier" pitchFamily="2" charset="0"/>
              </a:rPr>
              <a:t>(930010);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7CD87B7-5D48-B74F-BF3B-459389758831}"/>
              </a:ext>
            </a:extLst>
          </p:cNvPr>
          <p:cNvSpPr/>
          <p:nvPr/>
        </p:nvSpPr>
        <p:spPr>
          <a:xfrm>
            <a:off x="2964873" y="3296848"/>
            <a:ext cx="9310254" cy="1043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2800" dirty="0">
                <a:latin typeface="Courier" pitchFamily="2" charset="0"/>
              </a:rPr>
              <a:t> postcode1 = 1030;</a:t>
            </a:r>
          </a:p>
          <a:p>
            <a:endParaRPr lang="nb-NO" sz="2800" dirty="0">
              <a:latin typeface="Courier" pitchFamily="2" charset="0"/>
            </a:endParaRPr>
          </a:p>
          <a:p>
            <a:r>
              <a:rPr lang="nb-NO" sz="28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2800" dirty="0">
                <a:latin typeface="Courier" pitchFamily="2" charset="0"/>
              </a:rPr>
              <a:t> (postcode1.toString().</a:t>
            </a:r>
            <a:r>
              <a:rPr lang="nb-NO" sz="2800" dirty="0" err="1">
                <a:latin typeface="Courier" pitchFamily="2" charset="0"/>
              </a:rPr>
              <a:t>length</a:t>
            </a:r>
            <a:r>
              <a:rPr lang="nb-NO" sz="2800" dirty="0">
                <a:latin typeface="Courier" pitchFamily="2" charset="0"/>
              </a:rPr>
              <a:t> === 4) {</a:t>
            </a:r>
          </a:p>
          <a:p>
            <a:r>
              <a:rPr lang="nb-NO" sz="2800" dirty="0">
                <a:latin typeface="Courier" pitchFamily="2" charset="0"/>
              </a:rPr>
              <a:t>  </a:t>
            </a:r>
            <a:r>
              <a:rPr lang="nb-NO" sz="2800" dirty="0" err="1">
                <a:latin typeface="Courier" pitchFamily="2" charset="0"/>
              </a:rPr>
              <a:t>console.log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>
                <a:solidFill>
                  <a:srgbClr val="C00000"/>
                </a:solidFill>
                <a:latin typeface="Courier" pitchFamily="2" charset="0"/>
              </a:rPr>
              <a:t>"Gyldig postkode"</a:t>
            </a:r>
            <a:r>
              <a:rPr lang="nb-NO" sz="2800" dirty="0">
                <a:latin typeface="Courier" pitchFamily="2" charset="0"/>
              </a:rPr>
              <a:t>);</a:t>
            </a:r>
            <a:br>
              <a:rPr lang="nb-NO" sz="2800" dirty="0">
                <a:latin typeface="Courier" pitchFamily="2" charset="0"/>
              </a:rPr>
            </a:br>
            <a:r>
              <a:rPr lang="nb-NO" sz="2800" dirty="0">
                <a:latin typeface="Courier" pitchFamily="2" charset="0"/>
              </a:rPr>
              <a:t>} </a:t>
            </a:r>
            <a:r>
              <a:rPr lang="nb-NO" sz="28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2800" dirty="0">
                <a:latin typeface="Courier" pitchFamily="2" charset="0"/>
              </a:rPr>
              <a:t> {</a:t>
            </a:r>
          </a:p>
          <a:p>
            <a:r>
              <a:rPr lang="nb-NO" sz="2800" dirty="0">
                <a:latin typeface="Courier" pitchFamily="2" charset="0"/>
              </a:rPr>
              <a:t>  </a:t>
            </a:r>
            <a:r>
              <a:rPr lang="nb-NO" sz="2800" dirty="0" err="1">
                <a:latin typeface="Courier" pitchFamily="2" charset="0"/>
              </a:rPr>
              <a:t>console.log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>
                <a:solidFill>
                  <a:srgbClr val="C00000"/>
                </a:solidFill>
                <a:latin typeface="Courier" pitchFamily="2" charset="0"/>
              </a:rPr>
              <a:t>"Ugyldig postkode"</a:t>
            </a:r>
            <a:r>
              <a:rPr lang="nb-NO" sz="2800" dirty="0">
                <a:latin typeface="Courier" pitchFamily="2" charset="0"/>
              </a:rPr>
              <a:t>);</a:t>
            </a:r>
          </a:p>
          <a:p>
            <a:r>
              <a:rPr lang="nb-NO" sz="2800" dirty="0">
                <a:latin typeface="Courier" pitchFamily="2" charset="0"/>
              </a:rPr>
              <a:t>}</a:t>
            </a:r>
          </a:p>
          <a:p>
            <a:endParaRPr lang="nb-NO" sz="2800" dirty="0">
              <a:latin typeface="Courier" pitchFamily="2" charset="0"/>
            </a:endParaRPr>
          </a:p>
          <a:p>
            <a:r>
              <a:rPr lang="nb-NO" sz="28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2800" dirty="0">
                <a:latin typeface="Courier" pitchFamily="2" charset="0"/>
              </a:rPr>
              <a:t> postcode2 = 12030;</a:t>
            </a:r>
          </a:p>
          <a:p>
            <a:endParaRPr lang="nb-NO" sz="2800" dirty="0">
              <a:latin typeface="Courier" pitchFamily="2" charset="0"/>
            </a:endParaRPr>
          </a:p>
          <a:p>
            <a:r>
              <a:rPr lang="nb-NO" sz="28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2800" dirty="0">
                <a:latin typeface="Courier" pitchFamily="2" charset="0"/>
              </a:rPr>
              <a:t> (postcode2.toString().</a:t>
            </a:r>
            <a:r>
              <a:rPr lang="nb-NO" sz="2800" dirty="0" err="1">
                <a:latin typeface="Courier" pitchFamily="2" charset="0"/>
              </a:rPr>
              <a:t>length</a:t>
            </a:r>
            <a:r>
              <a:rPr lang="nb-NO" sz="2800" dirty="0">
                <a:latin typeface="Courier" pitchFamily="2" charset="0"/>
              </a:rPr>
              <a:t> === 4) {</a:t>
            </a:r>
          </a:p>
          <a:p>
            <a:r>
              <a:rPr lang="nb-NO" sz="2800" dirty="0">
                <a:latin typeface="Courier" pitchFamily="2" charset="0"/>
              </a:rPr>
              <a:t>  </a:t>
            </a:r>
            <a:r>
              <a:rPr lang="nb-NO" sz="2800" dirty="0" err="1">
                <a:latin typeface="Courier" pitchFamily="2" charset="0"/>
              </a:rPr>
              <a:t>console.log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>
                <a:solidFill>
                  <a:srgbClr val="C00000"/>
                </a:solidFill>
                <a:latin typeface="Courier" pitchFamily="2" charset="0"/>
              </a:rPr>
              <a:t>"Gyldig postkode"</a:t>
            </a:r>
            <a:r>
              <a:rPr lang="nb-NO" sz="2800" dirty="0">
                <a:latin typeface="Courier" pitchFamily="2" charset="0"/>
              </a:rPr>
              <a:t>);</a:t>
            </a:r>
            <a:br>
              <a:rPr lang="nb-NO" sz="2800" dirty="0">
                <a:latin typeface="Courier" pitchFamily="2" charset="0"/>
              </a:rPr>
            </a:br>
            <a:r>
              <a:rPr lang="nb-NO" sz="2800" dirty="0">
                <a:latin typeface="Courier" pitchFamily="2" charset="0"/>
              </a:rPr>
              <a:t>} </a:t>
            </a:r>
            <a:r>
              <a:rPr lang="nb-NO" sz="28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2800" dirty="0">
                <a:latin typeface="Courier" pitchFamily="2" charset="0"/>
              </a:rPr>
              <a:t> {</a:t>
            </a:r>
          </a:p>
          <a:p>
            <a:r>
              <a:rPr lang="nb-NO" sz="2800" dirty="0">
                <a:latin typeface="Courier" pitchFamily="2" charset="0"/>
              </a:rPr>
              <a:t>  </a:t>
            </a:r>
            <a:r>
              <a:rPr lang="nb-NO" sz="2800" dirty="0" err="1">
                <a:latin typeface="Courier" pitchFamily="2" charset="0"/>
              </a:rPr>
              <a:t>console.log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>
                <a:solidFill>
                  <a:srgbClr val="C00000"/>
                </a:solidFill>
                <a:latin typeface="Courier" pitchFamily="2" charset="0"/>
              </a:rPr>
              <a:t>"Ugyldig postkode"</a:t>
            </a:r>
            <a:r>
              <a:rPr lang="nb-NO" sz="2800" dirty="0">
                <a:latin typeface="Courier" pitchFamily="2" charset="0"/>
              </a:rPr>
              <a:t>);</a:t>
            </a:r>
          </a:p>
          <a:p>
            <a:r>
              <a:rPr lang="nb-NO" sz="2800" dirty="0">
                <a:latin typeface="Courier" pitchFamily="2" charset="0"/>
              </a:rPr>
              <a:t>}</a:t>
            </a:r>
          </a:p>
          <a:p>
            <a:endParaRPr lang="nb-NO" sz="2800" dirty="0">
              <a:latin typeface="Courier" pitchFamily="2" charset="0"/>
            </a:endParaRPr>
          </a:p>
          <a:p>
            <a:r>
              <a:rPr lang="nb-NO" sz="28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2800" dirty="0">
                <a:latin typeface="Courier" pitchFamily="2" charset="0"/>
              </a:rPr>
              <a:t> postcode3 = 930010;</a:t>
            </a:r>
          </a:p>
          <a:p>
            <a:endParaRPr lang="nb-NO" sz="2800" dirty="0">
              <a:latin typeface="Courier" pitchFamily="2" charset="0"/>
            </a:endParaRPr>
          </a:p>
          <a:p>
            <a:r>
              <a:rPr lang="nb-NO" sz="28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2800" dirty="0">
                <a:latin typeface="Courier" pitchFamily="2" charset="0"/>
              </a:rPr>
              <a:t> (postcode3.toString().</a:t>
            </a:r>
            <a:r>
              <a:rPr lang="nb-NO" sz="2800" dirty="0" err="1">
                <a:latin typeface="Courier" pitchFamily="2" charset="0"/>
              </a:rPr>
              <a:t>length</a:t>
            </a:r>
            <a:r>
              <a:rPr lang="nb-NO" sz="2800" dirty="0">
                <a:latin typeface="Courier" pitchFamily="2" charset="0"/>
              </a:rPr>
              <a:t> === 4) {</a:t>
            </a:r>
          </a:p>
          <a:p>
            <a:r>
              <a:rPr lang="nb-NO" sz="2800" dirty="0">
                <a:latin typeface="Courier" pitchFamily="2" charset="0"/>
              </a:rPr>
              <a:t>  </a:t>
            </a:r>
            <a:r>
              <a:rPr lang="nb-NO" sz="2800" dirty="0" err="1">
                <a:latin typeface="Courier" pitchFamily="2" charset="0"/>
              </a:rPr>
              <a:t>console.log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>
                <a:solidFill>
                  <a:srgbClr val="C00000"/>
                </a:solidFill>
                <a:latin typeface="Courier" pitchFamily="2" charset="0"/>
              </a:rPr>
              <a:t>"Gyldig postkode"</a:t>
            </a:r>
            <a:r>
              <a:rPr lang="nb-NO" sz="2800" dirty="0">
                <a:latin typeface="Courier" pitchFamily="2" charset="0"/>
              </a:rPr>
              <a:t>);</a:t>
            </a:r>
            <a:br>
              <a:rPr lang="nb-NO" sz="2800" dirty="0">
                <a:latin typeface="Courier" pitchFamily="2" charset="0"/>
              </a:rPr>
            </a:br>
            <a:r>
              <a:rPr lang="nb-NO" sz="2800" dirty="0">
                <a:latin typeface="Courier" pitchFamily="2" charset="0"/>
              </a:rPr>
              <a:t>} </a:t>
            </a:r>
            <a:r>
              <a:rPr lang="nb-NO" sz="28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2800" dirty="0">
                <a:latin typeface="Courier" pitchFamily="2" charset="0"/>
              </a:rPr>
              <a:t> {</a:t>
            </a:r>
          </a:p>
          <a:p>
            <a:r>
              <a:rPr lang="nb-NO" sz="2800" dirty="0">
                <a:latin typeface="Courier" pitchFamily="2" charset="0"/>
              </a:rPr>
              <a:t>  </a:t>
            </a:r>
            <a:r>
              <a:rPr lang="nb-NO" sz="2800" dirty="0" err="1">
                <a:latin typeface="Courier" pitchFamily="2" charset="0"/>
              </a:rPr>
              <a:t>console.log</a:t>
            </a:r>
            <a:r>
              <a:rPr lang="nb-NO" sz="2800" dirty="0">
                <a:latin typeface="Courier" pitchFamily="2" charset="0"/>
              </a:rPr>
              <a:t>(</a:t>
            </a:r>
            <a:r>
              <a:rPr lang="nb-NO" sz="2800" dirty="0">
                <a:solidFill>
                  <a:srgbClr val="C00000"/>
                </a:solidFill>
                <a:latin typeface="Courier" pitchFamily="2" charset="0"/>
              </a:rPr>
              <a:t>"Ugyldig postkode"</a:t>
            </a:r>
            <a:r>
              <a:rPr lang="nb-NO" sz="2800" dirty="0">
                <a:latin typeface="Courier" pitchFamily="2" charset="0"/>
              </a:rPr>
              <a:t>);</a:t>
            </a:r>
          </a:p>
          <a:p>
            <a:r>
              <a:rPr lang="nb-NO" sz="2800" dirty="0">
                <a:latin typeface="Courier" pitchFamily="2" charset="0"/>
              </a:rPr>
              <a:t>}</a:t>
            </a:r>
          </a:p>
          <a:p>
            <a:endParaRPr lang="nb-NO" sz="2800" dirty="0">
              <a:latin typeface="Courier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4D9899-1460-4348-996D-1FDE30E8E757}"/>
              </a:ext>
            </a:extLst>
          </p:cNvPr>
          <p:cNvSpPr txBox="1"/>
          <p:nvPr/>
        </p:nvSpPr>
        <p:spPr>
          <a:xfrm>
            <a:off x="2964873" y="1542339"/>
            <a:ext cx="45448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7200" u="sng" dirty="0"/>
              <a:t>IKKE-DRY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2E3CDB-F0A1-D649-80EF-7A5AED923521}"/>
              </a:ext>
            </a:extLst>
          </p:cNvPr>
          <p:cNvSpPr txBox="1"/>
          <p:nvPr/>
        </p:nvSpPr>
        <p:spPr>
          <a:xfrm>
            <a:off x="16175269" y="1505680"/>
            <a:ext cx="21339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7200" u="sng" dirty="0"/>
              <a:t>DRY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BB84583-AB41-AF44-BC00-290F0157F197}"/>
              </a:ext>
            </a:extLst>
          </p:cNvPr>
          <p:cNvCxnSpPr/>
          <p:nvPr/>
        </p:nvCxnSpPr>
        <p:spPr>
          <a:xfrm flipH="1">
            <a:off x="12635345" y="2382982"/>
            <a:ext cx="55419" cy="104186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2CEB82B-72E3-6448-ABBE-421918C0A50F}"/>
              </a:ext>
            </a:extLst>
          </p:cNvPr>
          <p:cNvGrpSpPr/>
          <p:nvPr/>
        </p:nvGrpSpPr>
        <p:grpSpPr>
          <a:xfrm>
            <a:off x="10611293" y="4189228"/>
            <a:ext cx="382772" cy="7295223"/>
            <a:chOff x="10611293" y="4189228"/>
            <a:chExt cx="382772" cy="729522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0607ACA-23A5-FC44-A06A-18C3B75A706B}"/>
                </a:ext>
              </a:extLst>
            </p:cNvPr>
            <p:cNvSpPr/>
            <p:nvPr/>
          </p:nvSpPr>
          <p:spPr>
            <a:xfrm>
              <a:off x="10611293" y="4189228"/>
              <a:ext cx="382772" cy="425302"/>
            </a:xfrm>
            <a:prstGeom prst="rect">
              <a:avLst/>
            </a:prstGeom>
            <a:solidFill>
              <a:srgbClr val="FFFF00">
                <a:alpha val="4784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3DE96F3-4682-CB41-9144-B1EED3EB430E}"/>
                </a:ext>
              </a:extLst>
            </p:cNvPr>
            <p:cNvSpPr/>
            <p:nvPr/>
          </p:nvSpPr>
          <p:spPr>
            <a:xfrm>
              <a:off x="10611293" y="7592291"/>
              <a:ext cx="382772" cy="425302"/>
            </a:xfrm>
            <a:prstGeom prst="rect">
              <a:avLst/>
            </a:prstGeom>
            <a:solidFill>
              <a:srgbClr val="FFFF00">
                <a:alpha val="4784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B899369-29F4-4A45-9945-BD14C74C9080}"/>
                </a:ext>
              </a:extLst>
            </p:cNvPr>
            <p:cNvSpPr/>
            <p:nvPr/>
          </p:nvSpPr>
          <p:spPr>
            <a:xfrm>
              <a:off x="10611293" y="11059149"/>
              <a:ext cx="382772" cy="425302"/>
            </a:xfrm>
            <a:prstGeom prst="rect">
              <a:avLst/>
            </a:prstGeom>
            <a:solidFill>
              <a:srgbClr val="FFFF00">
                <a:alpha val="4784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988B554F-ADB9-6049-BE88-959E1A395E8C}"/>
              </a:ext>
            </a:extLst>
          </p:cNvPr>
          <p:cNvSpPr/>
          <p:nvPr/>
        </p:nvSpPr>
        <p:spPr>
          <a:xfrm>
            <a:off x="20311730" y="3785191"/>
            <a:ext cx="382772" cy="425302"/>
          </a:xfrm>
          <a:prstGeom prst="rect">
            <a:avLst/>
          </a:prstGeom>
          <a:solidFill>
            <a:srgbClr val="FFFF00">
              <a:alpha val="4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8527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  <p:bldP spid="12" grpId="0"/>
      <p:bldP spid="13" grpId="0"/>
      <p:bldP spid="14" grpId="0"/>
      <p:bldP spid="1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464E4B5-9BE8-EA4C-881F-90FDA59C01B3}"/>
              </a:ext>
            </a:extLst>
          </p:cNvPr>
          <p:cNvSpPr/>
          <p:nvPr/>
        </p:nvSpPr>
        <p:spPr>
          <a:xfrm>
            <a:off x="4345239" y="1666341"/>
            <a:ext cx="12699310" cy="61863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</a:rPr>
              <a:t>codes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 = [</a:t>
            </a:r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1030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12030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,</a:t>
            </a:r>
            <a:r>
              <a:rPr lang="nb-NO" sz="44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400" dirty="0">
                <a:solidFill>
                  <a:srgbClr val="00B050"/>
                </a:solidFill>
                <a:latin typeface="Courier" pitchFamily="2" charset="0"/>
              </a:rPr>
              <a:t>930010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</a:rPr>
              <a:t>];</a:t>
            </a:r>
          </a:p>
          <a:p>
            <a:endParaRPr lang="nb-NO" sz="4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44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400" dirty="0">
                <a:latin typeface="Courier" pitchFamily="2" charset="0"/>
              </a:rPr>
              <a:t> </a:t>
            </a:r>
            <a:r>
              <a:rPr lang="nb-NO" sz="4400" dirty="0" err="1">
                <a:latin typeface="Courier" pitchFamily="2" charset="0"/>
              </a:rPr>
              <a:t>validatePostcode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 err="1">
                <a:latin typeface="Courier" pitchFamily="2" charset="0"/>
              </a:rPr>
              <a:t>code</a:t>
            </a:r>
            <a:r>
              <a:rPr lang="nb-NO" sz="4400" dirty="0">
                <a:latin typeface="Courier" pitchFamily="2" charset="0"/>
              </a:rPr>
              <a:t>) { </a:t>
            </a:r>
          </a:p>
          <a:p>
            <a:r>
              <a:rPr lang="nb-NO" sz="4400" dirty="0">
                <a:solidFill>
                  <a:srgbClr val="0600FF"/>
                </a:solidFill>
                <a:latin typeface="Courier" pitchFamily="2" charset="0"/>
              </a:rPr>
              <a:t>  </a:t>
            </a:r>
            <a:r>
              <a:rPr lang="nb-NO" sz="44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4400" dirty="0">
                <a:latin typeface="Courier" pitchFamily="2" charset="0"/>
              </a:rPr>
              <a:t> (</a:t>
            </a:r>
            <a:r>
              <a:rPr lang="nb-NO" sz="4400" dirty="0" err="1">
                <a:latin typeface="Courier" pitchFamily="2" charset="0"/>
              </a:rPr>
              <a:t>code.toString</a:t>
            </a:r>
            <a:r>
              <a:rPr lang="nb-NO" sz="4400" dirty="0">
                <a:latin typeface="Courier" pitchFamily="2" charset="0"/>
              </a:rPr>
              <a:t>().</a:t>
            </a:r>
            <a:r>
              <a:rPr lang="nb-NO" sz="4400" dirty="0" err="1">
                <a:latin typeface="Courier" pitchFamily="2" charset="0"/>
              </a:rPr>
              <a:t>length</a:t>
            </a:r>
            <a:r>
              <a:rPr lang="nb-NO" sz="4400" dirty="0">
                <a:latin typeface="Courier" pitchFamily="2" charset="0"/>
              </a:rPr>
              <a:t> === 4) {</a:t>
            </a:r>
          </a:p>
          <a:p>
            <a:r>
              <a:rPr lang="nb-NO" sz="4400" dirty="0">
                <a:latin typeface="Courier" pitchFamily="2" charset="0"/>
              </a:rPr>
              <a:t>    </a:t>
            </a:r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"Gyldig postkode"</a:t>
            </a:r>
            <a:r>
              <a:rPr lang="nb-NO" sz="4400" dirty="0">
                <a:latin typeface="Courier" pitchFamily="2" charset="0"/>
              </a:rPr>
              <a:t>);</a:t>
            </a:r>
            <a:br>
              <a:rPr lang="nb-NO" sz="4400" dirty="0">
                <a:latin typeface="Courier" pitchFamily="2" charset="0"/>
              </a:rPr>
            </a:br>
            <a:r>
              <a:rPr lang="nb-NO" sz="4400" dirty="0">
                <a:latin typeface="Courier" pitchFamily="2" charset="0"/>
              </a:rPr>
              <a:t>  } </a:t>
            </a:r>
            <a:r>
              <a:rPr lang="nb-NO" sz="4400" dirty="0" err="1">
                <a:solidFill>
                  <a:srgbClr val="0600FF"/>
                </a:solidFill>
                <a:latin typeface="Courier" pitchFamily="2" charset="0"/>
              </a:rPr>
              <a:t>else</a:t>
            </a:r>
            <a:r>
              <a:rPr lang="nb-NO" sz="4400" dirty="0">
                <a:latin typeface="Courier" pitchFamily="2" charset="0"/>
              </a:rPr>
              <a:t> {</a:t>
            </a:r>
          </a:p>
          <a:p>
            <a:r>
              <a:rPr lang="nb-NO" sz="4400" dirty="0">
                <a:latin typeface="Courier" pitchFamily="2" charset="0"/>
              </a:rPr>
              <a:t>    </a:t>
            </a:r>
            <a:r>
              <a:rPr lang="nb-NO" sz="4400" dirty="0" err="1">
                <a:latin typeface="Courier" pitchFamily="2" charset="0"/>
              </a:rPr>
              <a:t>console.log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>
                <a:solidFill>
                  <a:srgbClr val="C00000"/>
                </a:solidFill>
                <a:latin typeface="Courier" pitchFamily="2" charset="0"/>
              </a:rPr>
              <a:t>"Ugyldig postkode"</a:t>
            </a:r>
            <a:r>
              <a:rPr lang="nb-NO" sz="4400" dirty="0">
                <a:latin typeface="Courier" pitchFamily="2" charset="0"/>
              </a:rPr>
              <a:t>);</a:t>
            </a:r>
          </a:p>
          <a:p>
            <a:r>
              <a:rPr lang="nb-NO" sz="4400" dirty="0">
                <a:latin typeface="Courier" pitchFamily="2" charset="0"/>
              </a:rPr>
              <a:t>  }</a:t>
            </a:r>
          </a:p>
          <a:p>
            <a:r>
              <a:rPr lang="nb-NO" sz="4400" dirty="0">
                <a:latin typeface="Courier" pitchFamily="2" charset="0"/>
              </a:rPr>
              <a:t>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B9E20B-ABA1-8D4E-AA9C-6969A6652AD9}"/>
              </a:ext>
            </a:extLst>
          </p:cNvPr>
          <p:cNvSpPr/>
          <p:nvPr/>
        </p:nvSpPr>
        <p:spPr>
          <a:xfrm>
            <a:off x="4345239" y="8928217"/>
            <a:ext cx="13714011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4400" dirty="0">
                <a:solidFill>
                  <a:srgbClr val="0600FF"/>
                </a:solidFill>
                <a:latin typeface="Courier" pitchFamily="2" charset="0"/>
              </a:rPr>
              <a:t>for</a:t>
            </a:r>
            <a:r>
              <a:rPr lang="nb-NO" sz="4400" dirty="0">
                <a:latin typeface="Courier" pitchFamily="2" charset="0"/>
              </a:rPr>
              <a:t> (</a:t>
            </a:r>
            <a:r>
              <a:rPr lang="nb-NO" sz="4400" dirty="0">
                <a:solidFill>
                  <a:srgbClr val="0600FF"/>
                </a:solidFill>
                <a:latin typeface="Courier" pitchFamily="2" charset="0"/>
              </a:rPr>
              <a:t>var </a:t>
            </a:r>
            <a:r>
              <a:rPr lang="nb-NO" sz="4400" dirty="0">
                <a:latin typeface="Courier" pitchFamily="2" charset="0"/>
              </a:rPr>
              <a:t>i = 0; i &lt; </a:t>
            </a:r>
            <a:r>
              <a:rPr lang="nb-NO" sz="4400" dirty="0" err="1">
                <a:latin typeface="Courier" pitchFamily="2" charset="0"/>
              </a:rPr>
              <a:t>codes.length</a:t>
            </a:r>
            <a:r>
              <a:rPr lang="nb-NO" sz="4400" dirty="0">
                <a:latin typeface="Courier" pitchFamily="2" charset="0"/>
              </a:rPr>
              <a:t>; i++) {</a:t>
            </a:r>
          </a:p>
          <a:p>
            <a:r>
              <a:rPr lang="nb-NO" sz="4400" dirty="0">
                <a:latin typeface="Courier" pitchFamily="2" charset="0"/>
              </a:rPr>
              <a:t>  </a:t>
            </a:r>
            <a:r>
              <a:rPr lang="nb-NO" sz="4400" dirty="0" err="1">
                <a:latin typeface="Courier" pitchFamily="2" charset="0"/>
              </a:rPr>
              <a:t>validatePostcode</a:t>
            </a:r>
            <a:r>
              <a:rPr lang="nb-NO" sz="4400" dirty="0">
                <a:latin typeface="Courier" pitchFamily="2" charset="0"/>
              </a:rPr>
              <a:t>(</a:t>
            </a:r>
            <a:r>
              <a:rPr lang="nb-NO" sz="4400" dirty="0" err="1">
                <a:latin typeface="Courier" pitchFamily="2" charset="0"/>
              </a:rPr>
              <a:t>codes</a:t>
            </a:r>
            <a:r>
              <a:rPr lang="nb-NO" sz="4400" dirty="0">
                <a:latin typeface="Courier" pitchFamily="2" charset="0"/>
              </a:rPr>
              <a:t>[i]);</a:t>
            </a:r>
          </a:p>
          <a:p>
            <a:r>
              <a:rPr lang="nb-NO" sz="4400" dirty="0">
                <a:latin typeface="Courier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7006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15EAEA5-2C2E-7742-AA15-2603422A8763}"/>
              </a:ext>
            </a:extLst>
          </p:cNvPr>
          <p:cNvSpPr/>
          <p:nvPr/>
        </p:nvSpPr>
        <p:spPr>
          <a:xfrm>
            <a:off x="4497853" y="921243"/>
            <a:ext cx="17835674" cy="11910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var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</a:rPr>
              <a:t>users</a:t>
            </a:r>
            <a:r>
              <a:rPr lang="nb-NO" sz="4800" dirty="0">
                <a:solidFill>
                  <a:srgbClr val="0000FF"/>
                </a:solidFill>
                <a:latin typeface="Courier" pitchFamily="2" charset="0"/>
              </a:rPr>
              <a:t> = 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[</a:t>
            </a:r>
          </a:p>
          <a:p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  { id: 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1000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name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FF0000"/>
                </a:solidFill>
                <a:latin typeface="Courier" pitchFamily="2" charset="0"/>
              </a:rPr>
              <a:t>"</a:t>
            </a:r>
            <a:r>
              <a:rPr lang="nb-NO" sz="4800" dirty="0" err="1">
                <a:solidFill>
                  <a:srgbClr val="FF0000"/>
                </a:solidFill>
                <a:latin typeface="Courier" pitchFamily="2" charset="0"/>
              </a:rPr>
              <a:t>Nikola</a:t>
            </a:r>
            <a:r>
              <a:rPr lang="nb-NO" sz="4800" dirty="0">
                <a:solidFill>
                  <a:srgbClr val="FF0000"/>
                </a:solidFill>
                <a:latin typeface="Courier" pitchFamily="2" charset="0"/>
              </a:rPr>
              <a:t> Tesla"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},</a:t>
            </a:r>
          </a:p>
          <a:p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  { id: 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1001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, </a:t>
            </a:r>
            <a:r>
              <a:rPr lang="nb-NO" sz="4800" dirty="0" err="1">
                <a:solidFill>
                  <a:schemeClr val="accent1"/>
                </a:solidFill>
                <a:latin typeface="Courier" pitchFamily="2" charset="0"/>
              </a:rPr>
              <a:t>name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: </a:t>
            </a:r>
            <a:r>
              <a:rPr lang="nb-NO" sz="4800" dirty="0">
                <a:solidFill>
                  <a:srgbClr val="FF0000"/>
                </a:solidFill>
                <a:latin typeface="Courier" pitchFamily="2" charset="0"/>
              </a:rPr>
              <a:t>"Thomas Edison"</a:t>
            </a:r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}</a:t>
            </a:r>
          </a:p>
          <a:p>
            <a:r>
              <a:rPr lang="nb-NO" sz="4800" dirty="0">
                <a:solidFill>
                  <a:schemeClr val="accent1"/>
                </a:solidFill>
                <a:latin typeface="Courier" pitchFamily="2" charset="0"/>
              </a:rPr>
              <a:t>];</a:t>
            </a:r>
          </a:p>
          <a:p>
            <a:endParaRPr lang="nb-NO" sz="4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nb-NO" sz="48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800" dirty="0">
                <a:latin typeface="Courier" pitchFamily="2" charset="0"/>
              </a:rPr>
              <a:t> </a:t>
            </a:r>
            <a:r>
              <a:rPr lang="nb-NO" sz="4800" dirty="0" err="1">
                <a:latin typeface="Courier" pitchFamily="2" charset="0"/>
              </a:rPr>
              <a:t>getUserByID</a:t>
            </a:r>
            <a:r>
              <a:rPr lang="nb-NO" sz="4800" dirty="0">
                <a:latin typeface="Courier" pitchFamily="2" charset="0"/>
              </a:rPr>
              <a:t>(id) {  </a:t>
            </a:r>
          </a:p>
          <a:p>
            <a:r>
              <a:rPr lang="nb-NO" sz="4800" dirty="0">
                <a:latin typeface="Courier" pitchFamily="2" charset="0"/>
              </a:rPr>
              <a:t>  </a:t>
            </a:r>
            <a:r>
              <a:rPr lang="nb-NO" sz="4800" dirty="0">
                <a:solidFill>
                  <a:srgbClr val="0600FF"/>
                </a:solidFill>
                <a:latin typeface="Courier" pitchFamily="2" charset="0"/>
              </a:rPr>
              <a:t>for</a:t>
            </a:r>
            <a:r>
              <a:rPr lang="nb-NO" sz="4800" dirty="0">
                <a:latin typeface="Courier" pitchFamily="2" charset="0"/>
              </a:rPr>
              <a:t> (</a:t>
            </a:r>
            <a:r>
              <a:rPr lang="nb-NO" sz="48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4800" dirty="0">
                <a:latin typeface="Courier" pitchFamily="2" charset="0"/>
              </a:rPr>
              <a:t> i = 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0</a:t>
            </a:r>
            <a:r>
              <a:rPr lang="nb-NO" sz="4800" dirty="0">
                <a:latin typeface="Courier" pitchFamily="2" charset="0"/>
              </a:rPr>
              <a:t>; i &lt; </a:t>
            </a:r>
            <a:r>
              <a:rPr lang="nb-NO" sz="4800" dirty="0" err="1">
                <a:latin typeface="Courier" pitchFamily="2" charset="0"/>
              </a:rPr>
              <a:t>users.length</a:t>
            </a:r>
            <a:r>
              <a:rPr lang="nb-NO" sz="4800" dirty="0">
                <a:latin typeface="Courier" pitchFamily="2" charset="0"/>
              </a:rPr>
              <a:t>; i++) {</a:t>
            </a:r>
          </a:p>
          <a:p>
            <a:r>
              <a:rPr lang="nb-NO" sz="4800" dirty="0">
                <a:latin typeface="Courier" pitchFamily="2" charset="0"/>
              </a:rPr>
              <a:t>    </a:t>
            </a:r>
            <a:r>
              <a:rPr lang="nb-NO" sz="4800" dirty="0" err="1">
                <a:solidFill>
                  <a:srgbClr val="0600FF"/>
                </a:solidFill>
                <a:latin typeface="Courier" pitchFamily="2" charset="0"/>
              </a:rPr>
              <a:t>if</a:t>
            </a:r>
            <a:r>
              <a:rPr lang="nb-NO" sz="4800" dirty="0">
                <a:latin typeface="Courier" pitchFamily="2" charset="0"/>
              </a:rPr>
              <a:t> (</a:t>
            </a:r>
            <a:r>
              <a:rPr lang="nb-NO" sz="4800" dirty="0" err="1">
                <a:latin typeface="Courier" pitchFamily="2" charset="0"/>
              </a:rPr>
              <a:t>users</a:t>
            </a:r>
            <a:r>
              <a:rPr lang="nb-NO" sz="4800" dirty="0">
                <a:latin typeface="Courier" pitchFamily="2" charset="0"/>
              </a:rPr>
              <a:t>[i].id === id) {</a:t>
            </a:r>
          </a:p>
          <a:p>
            <a:r>
              <a:rPr lang="nb-NO" sz="4800" dirty="0">
                <a:latin typeface="Courier" pitchFamily="2" charset="0"/>
              </a:rPr>
              <a:t>      </a:t>
            </a:r>
            <a:r>
              <a:rPr lang="nb-NO" sz="4800" dirty="0" err="1">
                <a:solidFill>
                  <a:srgbClr val="0600FF"/>
                </a:solidFill>
                <a:latin typeface="Courier" pitchFamily="2" charset="0"/>
              </a:rPr>
              <a:t>return</a:t>
            </a:r>
            <a:r>
              <a:rPr lang="nb-NO" sz="4800" dirty="0">
                <a:latin typeface="Courier" pitchFamily="2" charset="0"/>
              </a:rPr>
              <a:t> </a:t>
            </a:r>
            <a:r>
              <a:rPr lang="nb-NO" sz="4800" dirty="0" err="1">
                <a:latin typeface="Courier" pitchFamily="2" charset="0"/>
              </a:rPr>
              <a:t>users</a:t>
            </a:r>
            <a:r>
              <a:rPr lang="nb-NO" sz="4800" dirty="0">
                <a:latin typeface="Courier" pitchFamily="2" charset="0"/>
              </a:rPr>
              <a:t>[i];</a:t>
            </a:r>
          </a:p>
          <a:p>
            <a:r>
              <a:rPr lang="nb-NO" sz="4800" dirty="0">
                <a:latin typeface="Courier" pitchFamily="2" charset="0"/>
              </a:rPr>
              <a:t>    }</a:t>
            </a:r>
          </a:p>
          <a:p>
            <a:r>
              <a:rPr lang="nb-NO" sz="4800" dirty="0">
                <a:latin typeface="Courier" pitchFamily="2" charset="0"/>
              </a:rPr>
              <a:t>  }</a:t>
            </a:r>
          </a:p>
          <a:p>
            <a:r>
              <a:rPr lang="nb-NO" sz="4800" dirty="0">
                <a:latin typeface="Courier" pitchFamily="2" charset="0"/>
              </a:rPr>
              <a:t>}</a:t>
            </a:r>
          </a:p>
          <a:p>
            <a:endParaRPr lang="nb-NO" sz="4800" dirty="0">
              <a:latin typeface="Courier" pitchFamily="2" charset="0"/>
            </a:endParaRPr>
          </a:p>
          <a:p>
            <a:r>
              <a:rPr lang="nb-NO" sz="4800" dirty="0">
                <a:solidFill>
                  <a:srgbClr val="0600FF"/>
                </a:solidFill>
                <a:latin typeface="Courier" pitchFamily="2" charset="0"/>
              </a:rPr>
              <a:t>var </a:t>
            </a:r>
            <a:r>
              <a:rPr lang="nb-NO" sz="4800" dirty="0" err="1">
                <a:latin typeface="Courier" pitchFamily="2" charset="0"/>
              </a:rPr>
              <a:t>user</a:t>
            </a:r>
            <a:r>
              <a:rPr lang="nb-NO" sz="4800" dirty="0">
                <a:latin typeface="Courier" pitchFamily="2" charset="0"/>
              </a:rPr>
              <a:t> = </a:t>
            </a:r>
            <a:r>
              <a:rPr lang="nb-NO" sz="4800" dirty="0" err="1">
                <a:latin typeface="Courier" pitchFamily="2" charset="0"/>
              </a:rPr>
              <a:t>getUserByID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1000</a:t>
            </a:r>
            <a:r>
              <a:rPr lang="nb-NO" sz="4800" dirty="0">
                <a:latin typeface="Courier" pitchFamily="2" charset="0"/>
              </a:rPr>
              <a:t>);</a:t>
            </a:r>
          </a:p>
          <a:p>
            <a:r>
              <a:rPr lang="nb-NO" sz="4800" dirty="0" err="1">
                <a:latin typeface="Courier" pitchFamily="2" charset="0"/>
              </a:rPr>
              <a:t>console.log</a:t>
            </a:r>
            <a:r>
              <a:rPr lang="nb-NO" sz="4800" dirty="0">
                <a:latin typeface="Courier" pitchFamily="2" charset="0"/>
              </a:rPr>
              <a:t>(</a:t>
            </a:r>
            <a:r>
              <a:rPr lang="nb-NO" sz="4800" dirty="0" err="1">
                <a:latin typeface="Courier" pitchFamily="2" charset="0"/>
              </a:rPr>
              <a:t>user.name</a:t>
            </a:r>
            <a:r>
              <a:rPr lang="nb-NO" sz="4800" dirty="0">
                <a:latin typeface="Courier" pitchFamily="2" charset="0"/>
              </a:rPr>
              <a:t> + 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</a:rPr>
              <a:t>" har id "</a:t>
            </a:r>
            <a:r>
              <a:rPr lang="nb-NO" sz="4800" dirty="0">
                <a:latin typeface="Courier" pitchFamily="2" charset="0"/>
              </a:rPr>
              <a:t> + </a:t>
            </a:r>
            <a:r>
              <a:rPr lang="nb-NO" sz="4800" dirty="0" err="1">
                <a:latin typeface="Courier" pitchFamily="2" charset="0"/>
              </a:rPr>
              <a:t>user.id</a:t>
            </a:r>
            <a:r>
              <a:rPr lang="nb-NO" sz="4800" dirty="0">
                <a:latin typeface="Courier" pitchFamily="2" charset="0"/>
              </a:rPr>
              <a:t>);</a:t>
            </a:r>
          </a:p>
          <a:p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// </a:t>
            </a:r>
            <a:r>
              <a:rPr lang="nb-NO" sz="4800" dirty="0" err="1">
                <a:solidFill>
                  <a:srgbClr val="00B050"/>
                </a:solidFill>
                <a:latin typeface="Courier" pitchFamily="2" charset="0"/>
              </a:rPr>
              <a:t>Nikola</a:t>
            </a:r>
            <a:r>
              <a:rPr lang="nb-NO" sz="4800" dirty="0">
                <a:solidFill>
                  <a:srgbClr val="00B050"/>
                </a:solidFill>
                <a:latin typeface="Courier" pitchFamily="2" charset="0"/>
              </a:rPr>
              <a:t> Tesla har id 1000</a:t>
            </a:r>
          </a:p>
        </p:txBody>
      </p:sp>
    </p:spTree>
    <p:extLst>
      <p:ext uri="{BB962C8B-B14F-4D97-AF65-F5344CB8AC3E}">
        <p14:creationId xmlns:p14="http://schemas.microsoft.com/office/powerpoint/2010/main" val="96106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8" y="4092285"/>
            <a:ext cx="20865849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</a:t>
            </a:r>
            <a:r>
              <a:rPr lang="nb-NO" sz="4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callback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er en </a:t>
            </a:r>
            <a:r>
              <a:rPr lang="nb-NO" sz="4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(funksjon) som kjøres på ett eller annet punkt uten at vi kaller på den eksplisitt.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 skal se mer på </a:t>
            </a:r>
            <a:r>
              <a:rPr lang="nb-NO" sz="4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callbacks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senere i forelesningen.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Eksempel på en </a:t>
            </a:r>
            <a:r>
              <a:rPr lang="nb-NO" sz="4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callback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8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addEventListener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('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click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', </a:t>
            </a:r>
            <a:r>
              <a:rPr lang="nb-NO" sz="4800" b="1" dirty="0" err="1">
                <a:solidFill>
                  <a:srgbClr val="0600FF"/>
                </a:solidFill>
                <a:latin typeface="Courier" pitchFamily="2" charset="0"/>
                <a:cs typeface="Courier New" panose="02070309020205020404" pitchFamily="49" charset="0"/>
              </a:rPr>
              <a:t>function</a:t>
            </a:r>
            <a:r>
              <a:rPr lang="nb-NO" sz="4800" b="1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() { }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56" name="Shape 56"/>
          <p:cNvSpPr/>
          <p:nvPr/>
        </p:nvSpPr>
        <p:spPr>
          <a:xfrm>
            <a:off x="3380289" y="250571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Callbacks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0C9DC0-4DA2-7D42-824F-47FBFAC52846}"/>
              </a:ext>
            </a:extLst>
          </p:cNvPr>
          <p:cNvSpPr/>
          <p:nvPr/>
        </p:nvSpPr>
        <p:spPr>
          <a:xfrm>
            <a:off x="12904821" y="9705618"/>
            <a:ext cx="5103627" cy="786809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9606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8" y="2720685"/>
            <a:ext cx="20865849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metode </a:t>
            </a:r>
            <a:r>
              <a:rPr lang="nb-NO" sz="4400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nb-NO" sz="4400" i="1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nb-NO" sz="4400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er en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function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 tilhører et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object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nb-NO" sz="4400" i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800" dirty="0">
                <a:solidFill>
                  <a:srgbClr val="0600FF"/>
                </a:solidFill>
                <a:latin typeface="Courier" pitchFamily="2" charset="0"/>
                <a:cs typeface="Courier New" panose="02070309020205020404" pitchFamily="49" charset="0"/>
              </a:rPr>
              <a:t>var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book = {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title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: 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"</a:t>
            </a:r>
            <a:r>
              <a:rPr lang="nb-NO" sz="4800" dirty="0" err="1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Patch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 &amp; Tweak"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,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authors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: 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"Kim Bjørn and Chris Meyer"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,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toString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: </a:t>
            </a:r>
            <a:r>
              <a:rPr lang="nb-NO" sz="4800" b="1" dirty="0" err="1">
                <a:solidFill>
                  <a:srgbClr val="0600FF"/>
                </a:solidFill>
                <a:latin typeface="Courier" pitchFamily="2" charset="0"/>
                <a:cs typeface="Courier New" panose="02070309020205020404" pitchFamily="49" charset="0"/>
              </a:rPr>
              <a:t>function</a:t>
            </a:r>
            <a:r>
              <a:rPr lang="nb-NO" sz="4800" b="1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() {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   </a:t>
            </a:r>
            <a:r>
              <a:rPr lang="nb-NO" sz="4800" dirty="0" err="1">
                <a:solidFill>
                  <a:srgbClr val="0600FF"/>
                </a:solidFill>
                <a:latin typeface="Courier" pitchFamily="2" charset="0"/>
                <a:cs typeface="Courier New" panose="02070309020205020404" pitchFamily="49" charset="0"/>
              </a:rPr>
              <a:t>return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this.title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+ </a:t>
            </a:r>
            <a:r>
              <a:rPr lang="nb-NO" sz="48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" by "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+ </a:t>
            </a:r>
            <a:r>
              <a:rPr lang="nb-NO" sz="48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this.authors</a:t>
            </a: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;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nb-NO" sz="4800" b="1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}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8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56" name="Shape 56"/>
          <p:cNvSpPr/>
          <p:nvPr/>
        </p:nvSpPr>
        <p:spPr>
          <a:xfrm>
            <a:off x="3380289" y="113411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Metoder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7CCECE-9227-E241-AEAA-EE0AECBC6179}"/>
              </a:ext>
            </a:extLst>
          </p:cNvPr>
          <p:cNvSpPr/>
          <p:nvPr/>
        </p:nvSpPr>
        <p:spPr>
          <a:xfrm>
            <a:off x="7566713" y="8719055"/>
            <a:ext cx="5103627" cy="786809"/>
          </a:xfrm>
          <a:prstGeom prst="rect">
            <a:avLst/>
          </a:prstGeom>
          <a:solidFill>
            <a:srgbClr val="FFFF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476208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CD6580-978F-5F41-90A4-D61EB6EBE1ED}"/>
              </a:ext>
            </a:extLst>
          </p:cNvPr>
          <p:cNvSpPr/>
          <p:nvPr/>
        </p:nvSpPr>
        <p:spPr>
          <a:xfrm>
            <a:off x="3162401" y="2919576"/>
            <a:ext cx="1077016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var</a:t>
            </a:r>
            <a:r>
              <a:rPr lang="nb-NO" sz="4000" dirty="0">
                <a:latin typeface="Courier" pitchFamily="2" charset="0"/>
              </a:rPr>
              <a:t> </a:t>
            </a:r>
            <a:r>
              <a:rPr lang="nb-NO" sz="4000" dirty="0" err="1">
                <a:latin typeface="Courier" pitchFamily="2" charset="0"/>
              </a:rPr>
              <a:t>say</a:t>
            </a:r>
            <a:r>
              <a:rPr lang="nb-NO" sz="4000" dirty="0">
                <a:latin typeface="Courier" pitchFamily="2" charset="0"/>
              </a:rPr>
              <a:t> =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b="1" dirty="0" err="1">
                <a:latin typeface="Courier" pitchFamily="2" charset="0"/>
              </a:rPr>
              <a:t>hello</a:t>
            </a:r>
            <a:r>
              <a:rPr lang="nb-NO" sz="4000" dirty="0">
                <a:latin typeface="Courier" pitchFamily="2" charset="0"/>
              </a:rPr>
              <a:t>: </a:t>
            </a:r>
            <a:r>
              <a:rPr lang="nb-NO" sz="40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 err="1">
                <a:latin typeface="Courier" pitchFamily="2" charset="0"/>
              </a:rPr>
              <a:t>word</a:t>
            </a:r>
            <a:r>
              <a:rPr lang="nb-NO" sz="4000" dirty="0">
                <a:latin typeface="Courier" pitchFamily="2" charset="0"/>
              </a:rPr>
              <a:t>) {</a:t>
            </a:r>
          </a:p>
          <a:p>
            <a:r>
              <a:rPr lang="nb-NO" sz="4000" dirty="0">
                <a:latin typeface="Courier" pitchFamily="2" charset="0"/>
              </a:rPr>
              <a:t>   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word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+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"World!"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  <a:p>
            <a:r>
              <a:rPr lang="nb-NO" sz="4000" dirty="0">
                <a:latin typeface="Courier" pitchFamily="2" charset="0"/>
              </a:rPr>
              <a:t>  }</a:t>
            </a:r>
          </a:p>
          <a:p>
            <a:r>
              <a:rPr lang="nb-NO" sz="4000" dirty="0">
                <a:latin typeface="Courier" pitchFamily="2" charset="0"/>
              </a:rPr>
              <a:t>};</a:t>
            </a:r>
          </a:p>
          <a:p>
            <a:endParaRPr lang="nb-NO" sz="4000" dirty="0">
              <a:latin typeface="Courier" pitchFamily="2" charset="0"/>
            </a:endParaRPr>
          </a:p>
          <a:p>
            <a:r>
              <a:rPr lang="nb-NO" sz="4000" dirty="0" err="1">
                <a:latin typeface="Courier" pitchFamily="2" charset="0"/>
              </a:rPr>
              <a:t>say.hello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"</a:t>
            </a:r>
            <a:r>
              <a:rPr lang="nb-NO" sz="4000" dirty="0" err="1">
                <a:solidFill>
                  <a:srgbClr val="A31515"/>
                </a:solidFill>
                <a:latin typeface="Courier" pitchFamily="2" charset="0"/>
              </a:rPr>
              <a:t>Hello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 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88205C-7EAA-EC4A-9770-0B7F961DC616}"/>
              </a:ext>
            </a:extLst>
          </p:cNvPr>
          <p:cNvSpPr/>
          <p:nvPr/>
        </p:nvSpPr>
        <p:spPr>
          <a:xfrm>
            <a:off x="2973543" y="8817966"/>
            <a:ext cx="1074245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000" dirty="0" err="1">
                <a:solidFill>
                  <a:srgbClr val="0000FF"/>
                </a:solidFill>
                <a:latin typeface="Courier" pitchFamily="2" charset="0"/>
              </a:rPr>
              <a:t>function</a:t>
            </a:r>
            <a:r>
              <a:rPr lang="nb-NO" sz="40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nb-NO" sz="4000" b="1" dirty="0" err="1">
                <a:solidFill>
                  <a:schemeClr val="bg2"/>
                </a:solidFill>
                <a:latin typeface="Courier" pitchFamily="2" charset="0"/>
              </a:rPr>
              <a:t>sayHello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 err="1">
                <a:latin typeface="Courier" pitchFamily="2" charset="0"/>
              </a:rPr>
              <a:t>word</a:t>
            </a:r>
            <a:r>
              <a:rPr lang="nb-NO" sz="4000" dirty="0">
                <a:latin typeface="Courier" pitchFamily="2" charset="0"/>
              </a:rPr>
              <a:t>) {</a:t>
            </a:r>
          </a:p>
          <a:p>
            <a:r>
              <a:rPr lang="nb-NO" sz="4000" dirty="0">
                <a:latin typeface="Courier" pitchFamily="2" charset="0"/>
              </a:rPr>
              <a:t> 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</a:rPr>
              <a:t>word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 + 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" World!"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);</a:t>
            </a:r>
            <a:endParaRPr lang="nb-NO" sz="4000" dirty="0">
              <a:latin typeface="Courier" pitchFamily="2" charset="0"/>
            </a:endParaRPr>
          </a:p>
          <a:p>
            <a:r>
              <a:rPr lang="nb-NO" sz="4000" dirty="0">
                <a:latin typeface="Courier" pitchFamily="2" charset="0"/>
              </a:rPr>
              <a:t>};</a:t>
            </a:r>
          </a:p>
          <a:p>
            <a:endParaRPr lang="nb-NO" sz="4000" dirty="0">
              <a:latin typeface="Courier" pitchFamily="2" charset="0"/>
            </a:endParaRPr>
          </a:p>
          <a:p>
            <a:r>
              <a:rPr lang="nb-NO" sz="4000" dirty="0" err="1">
                <a:latin typeface="Courier" pitchFamily="2" charset="0"/>
              </a:rPr>
              <a:t>sayHello</a:t>
            </a:r>
            <a:r>
              <a:rPr lang="nb-NO" sz="4000" dirty="0">
                <a:latin typeface="Courier" pitchFamily="2" charset="0"/>
              </a:rPr>
              <a:t>(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"</a:t>
            </a:r>
            <a:r>
              <a:rPr lang="nb-NO" sz="4000" dirty="0" err="1">
                <a:solidFill>
                  <a:srgbClr val="A31515"/>
                </a:solidFill>
                <a:latin typeface="Courier" pitchFamily="2" charset="0"/>
              </a:rPr>
              <a:t>Hello</a:t>
            </a:r>
            <a:r>
              <a:rPr lang="nb-NO" sz="4000" dirty="0">
                <a:solidFill>
                  <a:srgbClr val="A31515"/>
                </a:solidFill>
                <a:latin typeface="Courier" pitchFamily="2" charset="0"/>
              </a:rPr>
              <a:t> 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894F18-1F4E-164D-BD74-30771D45044D}"/>
              </a:ext>
            </a:extLst>
          </p:cNvPr>
          <p:cNvGrpSpPr/>
          <p:nvPr/>
        </p:nvGrpSpPr>
        <p:grpSpPr>
          <a:xfrm>
            <a:off x="13319321" y="3600884"/>
            <a:ext cx="9901625" cy="2182216"/>
            <a:chOff x="11194471" y="3617934"/>
            <a:chExt cx="9901625" cy="2182216"/>
          </a:xfrm>
        </p:grpSpPr>
        <p:sp>
          <p:nvSpPr>
            <p:cNvPr id="2" name="Right Brace 1">
              <a:extLst>
                <a:ext uri="{FF2B5EF4-FFF2-40B4-BE49-F238E27FC236}">
                  <a16:creationId xmlns:a16="http://schemas.microsoft.com/office/drawing/2014/main" id="{E9EBC374-88D0-3743-959A-775AE886B9E5}"/>
                </a:ext>
              </a:extLst>
            </p:cNvPr>
            <p:cNvSpPr/>
            <p:nvPr/>
          </p:nvSpPr>
          <p:spPr>
            <a:xfrm>
              <a:off x="11194471" y="3617934"/>
              <a:ext cx="1191491" cy="1563666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CE4BD9C-271A-3D4D-B306-0EB32DED2476}"/>
                </a:ext>
              </a:extLst>
            </p:cNvPr>
            <p:cNvSpPr txBox="1"/>
            <p:nvPr/>
          </p:nvSpPr>
          <p:spPr>
            <a:xfrm>
              <a:off x="12690764" y="3676492"/>
              <a:ext cx="8405332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4400" dirty="0"/>
                <a:t>En </a:t>
              </a:r>
              <a:r>
                <a:rPr lang="nb-NO" sz="4400" i="1" dirty="0"/>
                <a:t>metode</a:t>
              </a:r>
              <a:r>
                <a:rPr lang="nb-NO" sz="4400" dirty="0"/>
                <a:t>, fordi den tilhører et objekt.</a:t>
              </a:r>
            </a:p>
            <a:p>
              <a:r>
                <a:rPr lang="nb-NO" sz="4400" dirty="0"/>
                <a:t>Kalles ofte en </a:t>
              </a:r>
              <a:r>
                <a:rPr lang="nb-NO" sz="4400" i="1" dirty="0"/>
                <a:t>«</a:t>
              </a:r>
              <a:r>
                <a:rPr lang="nb-NO" sz="4400" i="1" dirty="0" err="1"/>
                <a:t>object</a:t>
              </a:r>
              <a:r>
                <a:rPr lang="nb-NO" sz="4400" i="1" dirty="0"/>
                <a:t> </a:t>
              </a:r>
              <a:r>
                <a:rPr lang="nb-NO" sz="4400" i="1" dirty="0" err="1"/>
                <a:t>method</a:t>
              </a:r>
              <a:r>
                <a:rPr lang="nb-NO" sz="4400" i="1" dirty="0"/>
                <a:t>»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764FE02-6DC8-244F-8BB5-3A406E0AAD6E}"/>
              </a:ext>
            </a:extLst>
          </p:cNvPr>
          <p:cNvGrpSpPr/>
          <p:nvPr/>
        </p:nvGrpSpPr>
        <p:grpSpPr>
          <a:xfrm>
            <a:off x="13078691" y="8817966"/>
            <a:ext cx="4659797" cy="1938992"/>
            <a:chOff x="11166761" y="7422303"/>
            <a:chExt cx="4659797" cy="1938992"/>
          </a:xfrm>
        </p:grpSpPr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3B93E480-720C-7646-91DE-245EF05525CB}"/>
                </a:ext>
              </a:extLst>
            </p:cNvPr>
            <p:cNvSpPr/>
            <p:nvPr/>
          </p:nvSpPr>
          <p:spPr>
            <a:xfrm>
              <a:off x="11166761" y="7422303"/>
              <a:ext cx="1191491" cy="1938992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71C1C2-B98E-F842-9401-1C28929ABEC0}"/>
                </a:ext>
              </a:extLst>
            </p:cNvPr>
            <p:cNvSpPr txBox="1"/>
            <p:nvPr/>
          </p:nvSpPr>
          <p:spPr>
            <a:xfrm>
              <a:off x="12690763" y="8007078"/>
              <a:ext cx="313579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4400" dirty="0"/>
                <a:t>En </a:t>
              </a:r>
              <a:r>
                <a:rPr lang="nb-NO" sz="4400" i="1" dirty="0"/>
                <a:t>funksjon</a:t>
              </a:r>
            </a:p>
          </p:txBody>
        </p:sp>
      </p:grpSp>
      <p:sp>
        <p:nvSpPr>
          <p:cNvPr id="10" name="Shape 56">
            <a:extLst>
              <a:ext uri="{FF2B5EF4-FFF2-40B4-BE49-F238E27FC236}">
                <a16:creationId xmlns:a16="http://schemas.microsoft.com/office/drawing/2014/main" id="{968AE2EC-45CD-0E40-B5EF-3989ADE52577}"/>
              </a:ext>
            </a:extLst>
          </p:cNvPr>
          <p:cNvSpPr/>
          <p:nvPr/>
        </p:nvSpPr>
        <p:spPr>
          <a:xfrm>
            <a:off x="5915671" y="1146932"/>
            <a:ext cx="12590990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Metode</a:t>
            </a:r>
            <a:r>
              <a:rPr lang="en-US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vs. </a:t>
            </a:r>
            <a:r>
              <a:rPr lang="en-US" sz="64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funksjon</a:t>
            </a:r>
            <a:endParaRPr lang="en-US" sz="64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900638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6" name="Shape 56"/>
          <p:cNvSpPr/>
          <p:nvPr/>
        </p:nvSpPr>
        <p:spPr>
          <a:xfrm>
            <a:off x="9674763" y="6397235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Løkker </a:t>
            </a:r>
            <a:r>
              <a:rPr lang="nb-NO" sz="6400" b="1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(loops)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750459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960C7A-797C-CF41-A2D9-C4AA0EE64928}"/>
              </a:ext>
            </a:extLst>
          </p:cNvPr>
          <p:cNvSpPr/>
          <p:nvPr/>
        </p:nvSpPr>
        <p:spPr>
          <a:xfrm>
            <a:off x="3819045" y="996683"/>
            <a:ext cx="20274332" cy="10926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3200" dirty="0"/>
              <a:t> </a:t>
            </a:r>
          </a:p>
          <a:p>
            <a:r>
              <a:rPr lang="nb-NO" sz="3200" b="1" dirty="0"/>
              <a:t>Kunnskaper – kandidaten skal </a:t>
            </a:r>
          </a:p>
          <a:p>
            <a:r>
              <a:rPr lang="nb-NO" sz="3200" dirty="0"/>
              <a:t>● vite hva et programmeringsspråk er </a:t>
            </a:r>
          </a:p>
          <a:p>
            <a:r>
              <a:rPr lang="nb-NO" sz="3200" dirty="0"/>
              <a:t>● ha kunnskap om programmeringshistorie og hvilke paradigmer som har vært, og er, gjeldende innen fagområdet. </a:t>
            </a:r>
          </a:p>
          <a:p>
            <a:r>
              <a:rPr lang="nb-NO" sz="3200" dirty="0"/>
              <a:t>● vite hva variabler og typer er og hvordan de kan benyttes i programmering </a:t>
            </a:r>
          </a:p>
          <a:p>
            <a:r>
              <a:rPr lang="nb-NO" sz="3200" dirty="0"/>
              <a:t>● vite hva DOM er </a:t>
            </a:r>
          </a:p>
          <a:p>
            <a:r>
              <a:rPr lang="nb-NO" sz="3200" dirty="0"/>
              <a:t>● ha kjennskap til hvordan programmerere har hjulpet- og stadig hjelper hverandre ved å dele kunnskap gjennom ulike nettsamfunn. </a:t>
            </a:r>
          </a:p>
          <a:p>
            <a:endParaRPr lang="nb-NO" sz="3200" dirty="0"/>
          </a:p>
          <a:p>
            <a:r>
              <a:rPr lang="nb-NO" sz="3200" b="1" dirty="0"/>
              <a:t>Ferdigheter – kandidaten skal </a:t>
            </a:r>
          </a:p>
          <a:p>
            <a:r>
              <a:rPr lang="nb-NO" sz="3200" dirty="0"/>
              <a:t>● beherske bruk av variabler, </a:t>
            </a:r>
            <a:r>
              <a:rPr lang="nb-NO" sz="3200" dirty="0" err="1"/>
              <a:t>arrays</a:t>
            </a:r>
            <a:r>
              <a:rPr lang="nb-NO" sz="3200" dirty="0"/>
              <a:t>, løkker, betingelsessetninger </a:t>
            </a:r>
          </a:p>
          <a:p>
            <a:r>
              <a:rPr lang="nb-NO" sz="3200" dirty="0"/>
              <a:t>● beherske opprettelse og bruk av </a:t>
            </a:r>
            <a:r>
              <a:rPr lang="nb-NO" sz="3200" dirty="0" err="1"/>
              <a:t>function</a:t>
            </a:r>
            <a:r>
              <a:rPr lang="nb-NO" sz="3200" dirty="0"/>
              <a:t> for å lage funksjoner </a:t>
            </a:r>
          </a:p>
          <a:p>
            <a:r>
              <a:rPr lang="nb-NO" sz="3200" dirty="0"/>
              <a:t>● kunne gjøre bruk av </a:t>
            </a:r>
            <a:r>
              <a:rPr lang="nb-NO" sz="3200" dirty="0" err="1"/>
              <a:t>click-eventet</a:t>
            </a:r>
            <a:r>
              <a:rPr lang="nb-NO" sz="3200" dirty="0"/>
              <a:t> </a:t>
            </a:r>
          </a:p>
          <a:p>
            <a:r>
              <a:rPr lang="nb-NO" sz="3200" dirty="0"/>
              <a:t>● kunne anvende DOM-funksjoner for manipulasjon av HTML og CSS </a:t>
            </a:r>
          </a:p>
          <a:p>
            <a:r>
              <a:rPr lang="nb-NO" sz="3200" dirty="0"/>
              <a:t>● bruke </a:t>
            </a:r>
            <a:r>
              <a:rPr lang="nb-NO" sz="3200" dirty="0" err="1"/>
              <a:t>debugger</a:t>
            </a:r>
            <a:r>
              <a:rPr lang="nb-NO" sz="3200" dirty="0"/>
              <a:t> (</a:t>
            </a:r>
            <a:r>
              <a:rPr lang="nb-NO" sz="3200" dirty="0" err="1"/>
              <a:t>f.eks</a:t>
            </a:r>
            <a:r>
              <a:rPr lang="nb-NO" sz="3200" dirty="0"/>
              <a:t> </a:t>
            </a:r>
            <a:r>
              <a:rPr lang="nb-NO" sz="3200" dirty="0" err="1"/>
              <a:t>console</a:t>
            </a:r>
            <a:r>
              <a:rPr lang="nb-NO" sz="3200" dirty="0"/>
              <a:t> </a:t>
            </a:r>
            <a:r>
              <a:rPr lang="nb-NO" sz="3200" dirty="0" err="1"/>
              <a:t>error</a:t>
            </a:r>
            <a:r>
              <a:rPr lang="nb-NO" sz="3200" dirty="0"/>
              <a:t>-panelet) for å sjekke koden for feil </a:t>
            </a:r>
          </a:p>
          <a:p>
            <a:r>
              <a:rPr lang="nb-NO" sz="3200" dirty="0"/>
              <a:t>● skrive enkle applikasjoner med enkle algoritmer </a:t>
            </a:r>
          </a:p>
          <a:p>
            <a:r>
              <a:rPr lang="nb-NO" sz="3200" dirty="0"/>
              <a:t>● skrive ryddig og strukturert kode </a:t>
            </a:r>
          </a:p>
          <a:p>
            <a:r>
              <a:rPr lang="nb-NO" sz="3200" dirty="0"/>
              <a:t>● lese, forstå og endre kode som andre har skrevet </a:t>
            </a:r>
          </a:p>
          <a:p>
            <a:endParaRPr lang="nb-NO" sz="3200" dirty="0"/>
          </a:p>
          <a:p>
            <a:r>
              <a:rPr lang="nb-NO" sz="3200" b="1" dirty="0"/>
              <a:t>Generell kompetanse – kandidaten skal </a:t>
            </a:r>
          </a:p>
          <a:p>
            <a:r>
              <a:rPr lang="nb-NO" sz="3200" dirty="0"/>
              <a:t>● kunne anvende JavaScript for å gjøre endringer på HTML og CSS</a:t>
            </a:r>
          </a:p>
        </p:txBody>
      </p:sp>
    </p:spTree>
    <p:extLst>
      <p:ext uri="{BB962C8B-B14F-4D97-AF65-F5344CB8AC3E}">
        <p14:creationId xmlns:p14="http://schemas.microsoft.com/office/powerpoint/2010/main" val="21987232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54DE6D7-5AFF-AD48-8443-56D7E2AA5F7F}"/>
              </a:ext>
            </a:extLst>
          </p:cNvPr>
          <p:cNvSpPr/>
          <p:nvPr/>
        </p:nvSpPr>
        <p:spPr>
          <a:xfrm>
            <a:off x="8292019" y="5183312"/>
            <a:ext cx="3347358" cy="184512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b-NO" sz="2400" b="1" dirty="0">
                <a:solidFill>
                  <a:schemeClr val="tx2"/>
                </a:solidFill>
              </a:rPr>
              <a:t>Jeg har gått</a:t>
            </a:r>
          </a:p>
          <a:p>
            <a:r>
              <a:rPr lang="nb-NO" sz="2400" b="1" dirty="0">
                <a:solidFill>
                  <a:schemeClr val="tx2"/>
                </a:solidFill>
              </a:rPr>
              <a:t>skritt. Har jeg nådd mitt mål om å gå 5003 skritt i dag?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88D0C36-BB4D-DB41-BD95-8018495583B5}"/>
              </a:ext>
            </a:extLst>
          </p:cNvPr>
          <p:cNvSpPr/>
          <p:nvPr/>
        </p:nvSpPr>
        <p:spPr>
          <a:xfrm>
            <a:off x="13223248" y="1950256"/>
            <a:ext cx="3347358" cy="1845129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b="1" dirty="0">
                <a:solidFill>
                  <a:schemeClr val="bg2"/>
                </a:solidFill>
              </a:rPr>
              <a:t>Ferdig! Nå kan jeg gjøre noe annet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170A810-2892-AD47-A0E0-5072C66F264A}"/>
              </a:ext>
            </a:extLst>
          </p:cNvPr>
          <p:cNvSpPr/>
          <p:nvPr/>
        </p:nvSpPr>
        <p:spPr>
          <a:xfrm>
            <a:off x="13223248" y="8813699"/>
            <a:ext cx="3347358" cy="1845129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b="1" dirty="0">
                <a:solidFill>
                  <a:schemeClr val="bg2"/>
                </a:solidFill>
              </a:rPr>
              <a:t>Gå ett skritt til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C3CB9C5-6C71-FC48-A2C3-B5152F4AB733}"/>
              </a:ext>
            </a:extLst>
          </p:cNvPr>
          <p:cNvGrpSpPr/>
          <p:nvPr/>
        </p:nvGrpSpPr>
        <p:grpSpPr>
          <a:xfrm>
            <a:off x="9965698" y="7028442"/>
            <a:ext cx="3257550" cy="3169104"/>
            <a:chOff x="9965698" y="7028442"/>
            <a:chExt cx="3257550" cy="316910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FFCD0F-BA7C-464F-8AFD-BF32779AA9F5}"/>
                </a:ext>
              </a:extLst>
            </p:cNvPr>
            <p:cNvSpPr txBox="1"/>
            <p:nvPr/>
          </p:nvSpPr>
          <p:spPr>
            <a:xfrm>
              <a:off x="10371060" y="9243439"/>
              <a:ext cx="122341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2800" b="1" dirty="0"/>
                <a:t>Sjekk </a:t>
              </a:r>
            </a:p>
            <a:p>
              <a:r>
                <a:rPr lang="nb-NO" sz="2800" b="1" dirty="0"/>
                <a:t>igjen</a:t>
              </a:r>
            </a:p>
          </p:txBody>
        </p:sp>
        <p:cxnSp>
          <p:nvCxnSpPr>
            <p:cNvPr id="9" name="Curved Connector 8">
              <a:extLst>
                <a:ext uri="{FF2B5EF4-FFF2-40B4-BE49-F238E27FC236}">
                  <a16:creationId xmlns:a16="http://schemas.microsoft.com/office/drawing/2014/main" id="{493C0136-B08C-1E49-A858-196D85849C84}"/>
                </a:ext>
              </a:extLst>
            </p:cNvPr>
            <p:cNvCxnSpPr>
              <a:stCxn id="4" idx="1"/>
              <a:endCxn id="2" idx="2"/>
            </p:cNvCxnSpPr>
            <p:nvPr/>
          </p:nvCxnSpPr>
          <p:spPr>
            <a:xfrm rot="10800000">
              <a:off x="9965698" y="7028442"/>
              <a:ext cx="3257550" cy="2707823"/>
            </a:xfrm>
            <a:prstGeom prst="curvedConnector2">
              <a:avLst/>
            </a:prstGeom>
            <a:ln w="508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E40F7E-09BC-A64C-B724-A81AC9B70416}"/>
              </a:ext>
            </a:extLst>
          </p:cNvPr>
          <p:cNvGrpSpPr/>
          <p:nvPr/>
        </p:nvGrpSpPr>
        <p:grpSpPr>
          <a:xfrm>
            <a:off x="11639377" y="6105877"/>
            <a:ext cx="3257550" cy="2707822"/>
            <a:chOff x="11639377" y="6105877"/>
            <a:chExt cx="3257550" cy="2707822"/>
          </a:xfrm>
        </p:grpSpPr>
        <p:cxnSp>
          <p:nvCxnSpPr>
            <p:cNvPr id="6" name="Curved Connector 5">
              <a:extLst>
                <a:ext uri="{FF2B5EF4-FFF2-40B4-BE49-F238E27FC236}">
                  <a16:creationId xmlns:a16="http://schemas.microsoft.com/office/drawing/2014/main" id="{2B3CFC95-886E-864C-8071-BB15DD47424A}"/>
                </a:ext>
              </a:extLst>
            </p:cNvPr>
            <p:cNvCxnSpPr>
              <a:stCxn id="2" idx="3"/>
              <a:endCxn id="4" idx="0"/>
            </p:cNvCxnSpPr>
            <p:nvPr/>
          </p:nvCxnSpPr>
          <p:spPr>
            <a:xfrm>
              <a:off x="11639377" y="6105877"/>
              <a:ext cx="3257550" cy="2707822"/>
            </a:xfrm>
            <a:prstGeom prst="curvedConnector2">
              <a:avLst/>
            </a:prstGeom>
            <a:ln w="50800">
              <a:solidFill>
                <a:srgbClr val="C00000"/>
              </a:solidFill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52016EA-8838-4440-B1B0-8CAA8D01F1DC}"/>
                </a:ext>
              </a:extLst>
            </p:cNvPr>
            <p:cNvSpPr txBox="1"/>
            <p:nvPr/>
          </p:nvSpPr>
          <p:spPr>
            <a:xfrm>
              <a:off x="13763276" y="6393997"/>
              <a:ext cx="744114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nb-NO" sz="2800" b="1" dirty="0">
                  <a:solidFill>
                    <a:srgbClr val="C00000"/>
                  </a:solidFill>
                </a:rPr>
                <a:t>Nei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CE5B81-8C87-4443-BDB4-55983AB4854D}"/>
              </a:ext>
            </a:extLst>
          </p:cNvPr>
          <p:cNvGrpSpPr/>
          <p:nvPr/>
        </p:nvGrpSpPr>
        <p:grpSpPr>
          <a:xfrm>
            <a:off x="9965699" y="2872821"/>
            <a:ext cx="3257550" cy="2310491"/>
            <a:chOff x="9965699" y="2872821"/>
            <a:chExt cx="3257550" cy="2310491"/>
          </a:xfrm>
        </p:grpSpPr>
        <p:cxnSp>
          <p:nvCxnSpPr>
            <p:cNvPr id="12" name="Curved Connector 11">
              <a:extLst>
                <a:ext uri="{FF2B5EF4-FFF2-40B4-BE49-F238E27FC236}">
                  <a16:creationId xmlns:a16="http://schemas.microsoft.com/office/drawing/2014/main" id="{D7450262-8BD4-4C40-AA3D-38D9113F7752}"/>
                </a:ext>
              </a:extLst>
            </p:cNvPr>
            <p:cNvCxnSpPr>
              <a:stCxn id="2" idx="0"/>
              <a:endCxn id="3" idx="1"/>
            </p:cNvCxnSpPr>
            <p:nvPr/>
          </p:nvCxnSpPr>
          <p:spPr>
            <a:xfrm rot="5400000" flipH="1" flipV="1">
              <a:off x="10439228" y="2399292"/>
              <a:ext cx="2310491" cy="3257550"/>
            </a:xfrm>
            <a:prstGeom prst="curvedConnector2">
              <a:avLst/>
            </a:prstGeom>
            <a:ln w="50800">
              <a:solidFill>
                <a:srgbClr val="00B05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E4EBBED-9B6F-7649-889E-BAE2F05FADDD}"/>
                </a:ext>
              </a:extLst>
            </p:cNvPr>
            <p:cNvSpPr txBox="1"/>
            <p:nvPr/>
          </p:nvSpPr>
          <p:spPr>
            <a:xfrm>
              <a:off x="10238652" y="3076574"/>
              <a:ext cx="58541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nb-NO" sz="2800" b="1" dirty="0">
                  <a:solidFill>
                    <a:srgbClr val="00B050"/>
                  </a:solidFill>
                </a:rPr>
                <a:t>Ja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20ACAEF-751E-554C-B312-13DA66AB9218}"/>
              </a:ext>
            </a:extLst>
          </p:cNvPr>
          <p:cNvSpPr txBox="1"/>
          <p:nvPr/>
        </p:nvSpPr>
        <p:spPr>
          <a:xfrm>
            <a:off x="5357403" y="5747666"/>
            <a:ext cx="2791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3600" b="1" dirty="0"/>
              <a:t>Start her </a:t>
            </a:r>
            <a:r>
              <a:rPr lang="nb-NO" sz="3600" b="1" dirty="0">
                <a:sym typeface="Wingdings" pitchFamily="2" charset="2"/>
              </a:rPr>
              <a:t> </a:t>
            </a:r>
            <a:endParaRPr lang="nb-NO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AA4B64-8650-774E-B53D-5ED06DCFF67E}"/>
              </a:ext>
            </a:extLst>
          </p:cNvPr>
          <p:cNvSpPr/>
          <p:nvPr/>
        </p:nvSpPr>
        <p:spPr>
          <a:xfrm>
            <a:off x="10281851" y="5283773"/>
            <a:ext cx="9861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chemeClr val="tx2"/>
                </a:solidFill>
              </a:rPr>
              <a:t>5000</a:t>
            </a:r>
            <a:endParaRPr lang="nb-NO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2524AD-B9F9-044F-BA1C-7321957D95A4}"/>
              </a:ext>
            </a:extLst>
          </p:cNvPr>
          <p:cNvSpPr/>
          <p:nvPr/>
        </p:nvSpPr>
        <p:spPr>
          <a:xfrm>
            <a:off x="10281850" y="5291571"/>
            <a:ext cx="9861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chemeClr val="tx2"/>
                </a:solidFill>
              </a:rPr>
              <a:t>5001</a:t>
            </a:r>
            <a:endParaRPr lang="nb-NO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4D2F1E-30D8-B148-B9F4-A874DF13D567}"/>
              </a:ext>
            </a:extLst>
          </p:cNvPr>
          <p:cNvSpPr/>
          <p:nvPr/>
        </p:nvSpPr>
        <p:spPr>
          <a:xfrm>
            <a:off x="10286055" y="5311968"/>
            <a:ext cx="9861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chemeClr val="tx2"/>
                </a:solidFill>
              </a:rPr>
              <a:t>5002</a:t>
            </a:r>
            <a:endParaRPr lang="nb-NO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37FC3A-4ADA-D145-9B8E-F0622B2D1BAB}"/>
              </a:ext>
            </a:extLst>
          </p:cNvPr>
          <p:cNvSpPr/>
          <p:nvPr/>
        </p:nvSpPr>
        <p:spPr>
          <a:xfrm>
            <a:off x="10282341" y="5308254"/>
            <a:ext cx="9861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solidFill>
                  <a:schemeClr val="tx2"/>
                </a:solidFill>
              </a:rPr>
              <a:t>5003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37383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15" grpId="1"/>
      <p:bldP spid="16" grpId="0"/>
      <p:bldP spid="16" grpId="1"/>
      <p:bldP spid="2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8" y="4092285"/>
            <a:ext cx="20865849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marL="57150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 kan bruke løkker for å repetere en operasjon </a:t>
            </a:r>
            <a:r>
              <a:rPr lang="nb-NO" sz="4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antall ganger, for eksempel for å traversere et </a:t>
            </a:r>
            <a:r>
              <a:rPr lang="nb-NO" sz="4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57150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 har sett på to typer løkker: for-løkker og </a:t>
            </a:r>
            <a:r>
              <a:rPr lang="nb-NO" sz="4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-løkker.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3380289" y="250571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Løkker </a:t>
            </a:r>
            <a:r>
              <a:rPr lang="nb-NO" sz="6400" b="1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(loops)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334570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584E87-6101-2745-9B40-DEF2A8780B1B}"/>
              </a:ext>
            </a:extLst>
          </p:cNvPr>
          <p:cNvSpPr/>
          <p:nvPr/>
        </p:nvSpPr>
        <p:spPr>
          <a:xfrm>
            <a:off x="3946636" y="3700145"/>
            <a:ext cx="1963637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5400" dirty="0">
                <a:solidFill>
                  <a:srgbClr val="0600FF"/>
                </a:solidFill>
                <a:latin typeface="Courier" pitchFamily="2" charset="0"/>
              </a:rPr>
              <a:t>var </a:t>
            </a:r>
            <a:r>
              <a:rPr lang="nb-NO" sz="5400" i="1" dirty="0">
                <a:solidFill>
                  <a:schemeClr val="bg2"/>
                </a:solidFill>
                <a:latin typeface="Courier" pitchFamily="2" charset="0"/>
              </a:rPr>
              <a:t>N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 = </a:t>
            </a:r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5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  <a:p>
            <a:endParaRPr lang="nb-NO" sz="5400" dirty="0">
              <a:solidFill>
                <a:srgbClr val="0600FF"/>
              </a:solidFill>
              <a:latin typeface="Courier" pitchFamily="2" charset="0"/>
            </a:endParaRPr>
          </a:p>
          <a:p>
            <a:r>
              <a:rPr lang="nb-NO" sz="5400" dirty="0">
                <a:solidFill>
                  <a:srgbClr val="0600FF"/>
                </a:solidFill>
                <a:latin typeface="Courier" pitchFamily="2" charset="0"/>
              </a:rPr>
              <a:t>for</a:t>
            </a:r>
            <a:r>
              <a:rPr lang="nb-NO" sz="5400" dirty="0">
                <a:latin typeface="Courier" pitchFamily="2" charset="0"/>
              </a:rPr>
              <a:t> (</a:t>
            </a:r>
            <a:r>
              <a:rPr lang="nb-NO" sz="5400" dirty="0">
                <a:solidFill>
                  <a:srgbClr val="0600FF"/>
                </a:solidFill>
                <a:latin typeface="Courier" pitchFamily="2" charset="0"/>
              </a:rPr>
              <a:t>var</a:t>
            </a:r>
            <a:r>
              <a:rPr lang="nb-NO" sz="5400" dirty="0">
                <a:latin typeface="Courier" pitchFamily="2" charset="0"/>
              </a:rPr>
              <a:t> i = </a:t>
            </a:r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0</a:t>
            </a:r>
            <a:r>
              <a:rPr lang="nb-NO" sz="5400" dirty="0">
                <a:latin typeface="Courier" pitchFamily="2" charset="0"/>
              </a:rPr>
              <a:t>; i &lt; </a:t>
            </a:r>
            <a:r>
              <a:rPr lang="nb-NO" sz="5400" i="1" dirty="0">
                <a:latin typeface="Courier" pitchFamily="2" charset="0"/>
              </a:rPr>
              <a:t>N</a:t>
            </a:r>
            <a:r>
              <a:rPr lang="nb-NO" sz="5400" dirty="0">
                <a:latin typeface="Courier" pitchFamily="2" charset="0"/>
              </a:rPr>
              <a:t>; i++) {</a:t>
            </a:r>
          </a:p>
          <a:p>
            <a:r>
              <a:rPr lang="nb-NO" sz="5400" dirty="0">
                <a:latin typeface="Courier" pitchFamily="2" charset="0"/>
              </a:rPr>
              <a:t>  </a:t>
            </a:r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// Operasjonen som skal repeteres N ganger</a:t>
            </a:r>
          </a:p>
          <a:p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  </a:t>
            </a:r>
            <a:r>
              <a:rPr lang="nb-NO" sz="5400" dirty="0" err="1">
                <a:solidFill>
                  <a:schemeClr val="bg2"/>
                </a:solidFill>
                <a:latin typeface="Courier" pitchFamily="2" charset="0"/>
              </a:rPr>
              <a:t>console.log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5400" dirty="0">
                <a:solidFill>
                  <a:srgbClr val="C00000"/>
                </a:solidFill>
                <a:latin typeface="Courier" pitchFamily="2" charset="0"/>
              </a:rPr>
              <a:t>"Kjørt " 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+ i + </a:t>
            </a:r>
            <a:r>
              <a:rPr lang="nb-NO" sz="5400" dirty="0">
                <a:solidFill>
                  <a:srgbClr val="C00000"/>
                </a:solidFill>
                <a:latin typeface="Courier" pitchFamily="2" charset="0"/>
              </a:rPr>
              <a:t>" ganger"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);</a:t>
            </a:r>
          </a:p>
          <a:p>
            <a:r>
              <a:rPr lang="nb-NO" sz="5400" dirty="0">
                <a:latin typeface="Courier" pitchFamily="2" charset="0"/>
              </a:rPr>
              <a:t>}</a:t>
            </a:r>
          </a:p>
        </p:txBody>
      </p:sp>
      <p:sp>
        <p:nvSpPr>
          <p:cNvPr id="3" name="Shape 56">
            <a:extLst>
              <a:ext uri="{FF2B5EF4-FFF2-40B4-BE49-F238E27FC236}">
                <a16:creationId xmlns:a16="http://schemas.microsoft.com/office/drawing/2014/main" id="{6C397833-0ED0-D046-98CC-3ACFACEC3263}"/>
              </a:ext>
            </a:extLst>
          </p:cNvPr>
          <p:cNvSpPr/>
          <p:nvPr/>
        </p:nvSpPr>
        <p:spPr>
          <a:xfrm>
            <a:off x="3946636" y="2229271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</a:t>
            </a: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-løkke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6A9972-EEE5-AF4C-ABB4-0198D4862BBD}"/>
              </a:ext>
            </a:extLst>
          </p:cNvPr>
          <p:cNvSpPr/>
          <p:nvPr/>
        </p:nvSpPr>
        <p:spPr>
          <a:xfrm>
            <a:off x="3946636" y="5429250"/>
            <a:ext cx="1520714" cy="723900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32A6E2-9413-4841-9A3B-1FA23C171672}"/>
              </a:ext>
            </a:extLst>
          </p:cNvPr>
          <p:cNvSpPr/>
          <p:nvPr/>
        </p:nvSpPr>
        <p:spPr>
          <a:xfrm>
            <a:off x="6061186" y="5429250"/>
            <a:ext cx="4092464" cy="723900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71B0F7-DE68-B843-B0DC-37F5DC02E7C9}"/>
              </a:ext>
            </a:extLst>
          </p:cNvPr>
          <p:cNvSpPr/>
          <p:nvPr/>
        </p:nvSpPr>
        <p:spPr>
          <a:xfrm>
            <a:off x="10518886" y="5429250"/>
            <a:ext cx="2492264" cy="723900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31C1F4-64D0-0A40-B467-45394189DEC4}"/>
              </a:ext>
            </a:extLst>
          </p:cNvPr>
          <p:cNvSpPr/>
          <p:nvPr/>
        </p:nvSpPr>
        <p:spPr>
          <a:xfrm>
            <a:off x="13376386" y="5429250"/>
            <a:ext cx="1292114" cy="723900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C62826-1296-4E44-8E89-1B7DA0A6349A}"/>
              </a:ext>
            </a:extLst>
          </p:cNvPr>
          <p:cNvSpPr/>
          <p:nvPr/>
        </p:nvSpPr>
        <p:spPr>
          <a:xfrm>
            <a:off x="4706992" y="6313097"/>
            <a:ext cx="17752957" cy="1569158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2849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6514AB-F848-D146-AB44-DB76EA4E3CCC}"/>
              </a:ext>
            </a:extLst>
          </p:cNvPr>
          <p:cNvSpPr/>
          <p:nvPr/>
        </p:nvSpPr>
        <p:spPr>
          <a:xfrm>
            <a:off x="3946636" y="3700145"/>
            <a:ext cx="19636378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5400" dirty="0">
                <a:solidFill>
                  <a:srgbClr val="0600FF"/>
                </a:solidFill>
                <a:latin typeface="Courier" pitchFamily="2" charset="0"/>
              </a:rPr>
              <a:t>var </a:t>
            </a:r>
            <a:r>
              <a:rPr lang="nb-NO" sz="54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 = </a:t>
            </a:r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0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  <a:p>
            <a:r>
              <a:rPr lang="nb-NO" sz="5400" dirty="0">
                <a:solidFill>
                  <a:srgbClr val="0600FF"/>
                </a:solidFill>
                <a:latin typeface="Courier" pitchFamily="2" charset="0"/>
              </a:rPr>
              <a:t>var 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runs = </a:t>
            </a:r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5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  <a:p>
            <a:endParaRPr lang="nb-NO" sz="5400" dirty="0">
              <a:solidFill>
                <a:srgbClr val="0600FF"/>
              </a:solidFill>
              <a:latin typeface="Courier" pitchFamily="2" charset="0"/>
            </a:endParaRPr>
          </a:p>
          <a:p>
            <a:r>
              <a:rPr lang="nb-NO" sz="5400" dirty="0" err="1">
                <a:solidFill>
                  <a:srgbClr val="0600FF"/>
                </a:solidFill>
                <a:latin typeface="Courier" pitchFamily="2" charset="0"/>
              </a:rPr>
              <a:t>while</a:t>
            </a:r>
            <a:r>
              <a:rPr lang="nb-NO" sz="5400" dirty="0">
                <a:solidFill>
                  <a:srgbClr val="0600FF"/>
                </a:solidFill>
                <a:latin typeface="Courier" pitchFamily="2" charset="0"/>
              </a:rPr>
              <a:t> 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5400" dirty="0" err="1">
                <a:solidFill>
                  <a:schemeClr val="bg2"/>
                </a:solidFill>
                <a:latin typeface="Courier" pitchFamily="2" charset="0"/>
              </a:rPr>
              <a:t>counter</a:t>
            </a:r>
            <a:r>
              <a:rPr lang="nb-NO" sz="5400" dirty="0">
                <a:latin typeface="Courier" pitchFamily="2" charset="0"/>
              </a:rPr>
              <a:t> &lt; runs</a:t>
            </a:r>
            <a:r>
              <a:rPr lang="nb-NO" sz="5400" i="1" dirty="0">
                <a:latin typeface="Courier" pitchFamily="2" charset="0"/>
              </a:rPr>
              <a:t>)</a:t>
            </a:r>
            <a:r>
              <a:rPr lang="nb-NO" sz="5400" dirty="0">
                <a:latin typeface="Courier" pitchFamily="2" charset="0"/>
              </a:rPr>
              <a:t> {</a:t>
            </a:r>
          </a:p>
          <a:p>
            <a:r>
              <a:rPr lang="nb-NO" sz="5400" dirty="0">
                <a:latin typeface="Courier" pitchFamily="2" charset="0"/>
              </a:rPr>
              <a:t> </a:t>
            </a:r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// Operasjonen som skal repeteres 5 ganger</a:t>
            </a:r>
            <a:endParaRPr lang="nb-NO" sz="5400" dirty="0">
              <a:latin typeface="Courier" pitchFamily="2" charset="0"/>
            </a:endParaRPr>
          </a:p>
          <a:p>
            <a:r>
              <a:rPr lang="nb-NO" sz="5400" dirty="0">
                <a:latin typeface="Courier" pitchFamily="2" charset="0"/>
              </a:rPr>
              <a:t>  </a:t>
            </a:r>
            <a:r>
              <a:rPr lang="nb-NO" sz="5400" dirty="0" err="1">
                <a:latin typeface="Courier" pitchFamily="2" charset="0"/>
              </a:rPr>
              <a:t>counter</a:t>
            </a:r>
            <a:r>
              <a:rPr lang="nb-NO" sz="5400" dirty="0">
                <a:latin typeface="Courier" pitchFamily="2" charset="0"/>
              </a:rPr>
              <a:t>++; </a:t>
            </a:r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// Viktig, ellers evig løkke!</a:t>
            </a:r>
          </a:p>
          <a:p>
            <a:r>
              <a:rPr lang="nb-NO" sz="5400" dirty="0">
                <a:latin typeface="Courier" pitchFamily="2" charset="0"/>
              </a:rPr>
              <a:t>}</a:t>
            </a:r>
          </a:p>
        </p:txBody>
      </p:sp>
      <p:sp>
        <p:nvSpPr>
          <p:cNvPr id="3" name="Shape 56">
            <a:extLst>
              <a:ext uri="{FF2B5EF4-FFF2-40B4-BE49-F238E27FC236}">
                <a16:creationId xmlns:a16="http://schemas.microsoft.com/office/drawing/2014/main" id="{7CAA40A0-28FF-8A4B-BE06-B841A202EE11}"/>
              </a:ext>
            </a:extLst>
          </p:cNvPr>
          <p:cNvSpPr/>
          <p:nvPr/>
        </p:nvSpPr>
        <p:spPr>
          <a:xfrm>
            <a:off x="3946635" y="2229271"/>
            <a:ext cx="17228943" cy="109144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While</a:t>
            </a: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-løkke med gitt antall repetisjoner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FED56A-4456-BB48-A208-76F637873EF2}"/>
              </a:ext>
            </a:extLst>
          </p:cNvPr>
          <p:cNvSpPr/>
          <p:nvPr/>
        </p:nvSpPr>
        <p:spPr>
          <a:xfrm>
            <a:off x="3946635" y="6292850"/>
            <a:ext cx="2263665" cy="723900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F095D6-80D3-874F-981F-F9526C8884FD}"/>
              </a:ext>
            </a:extLst>
          </p:cNvPr>
          <p:cNvSpPr/>
          <p:nvPr/>
        </p:nvSpPr>
        <p:spPr>
          <a:xfrm>
            <a:off x="6918435" y="6292850"/>
            <a:ext cx="5768865" cy="723900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556330-DCD5-5642-8604-9A27DE0099E9}"/>
              </a:ext>
            </a:extLst>
          </p:cNvPr>
          <p:cNvSpPr/>
          <p:nvPr/>
        </p:nvSpPr>
        <p:spPr>
          <a:xfrm>
            <a:off x="4518135" y="7034228"/>
            <a:ext cx="17236965" cy="1862121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85845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orever-loop-fast.mp4">
            <a:hlinkClick r:id="" action="ppaction://media"/>
            <a:extLst>
              <a:ext uri="{FF2B5EF4-FFF2-40B4-BE49-F238E27FC236}">
                <a16:creationId xmlns:a16="http://schemas.microsoft.com/office/drawing/2014/main" id="{56BB8E22-2A3A-5F43-9B26-6C1421050E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01447" y="2321169"/>
            <a:ext cx="11999641" cy="8458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D79E34-526E-AD45-808E-E67E21CE78F6}"/>
              </a:ext>
            </a:extLst>
          </p:cNvPr>
          <p:cNvSpPr txBox="1"/>
          <p:nvPr/>
        </p:nvSpPr>
        <p:spPr>
          <a:xfrm rot="19800000">
            <a:off x="3632638" y="5119062"/>
            <a:ext cx="17112377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2000" dirty="0">
                <a:solidFill>
                  <a:srgbClr val="C00000"/>
                </a:solidFill>
                <a:latin typeface="Courier" pitchFamily="2" charset="0"/>
              </a:rPr>
              <a:t>EVIG LØKKE</a:t>
            </a:r>
          </a:p>
        </p:txBody>
      </p:sp>
    </p:spTree>
    <p:extLst>
      <p:ext uri="{BB962C8B-B14F-4D97-AF65-F5344CB8AC3E}">
        <p14:creationId xmlns:p14="http://schemas.microsoft.com/office/powerpoint/2010/main" val="451161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3000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6514AB-F848-D146-AB44-DB76EA4E3CCC}"/>
              </a:ext>
            </a:extLst>
          </p:cNvPr>
          <p:cNvSpPr/>
          <p:nvPr/>
        </p:nvSpPr>
        <p:spPr>
          <a:xfrm>
            <a:off x="3946636" y="3700145"/>
            <a:ext cx="19636378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5400" dirty="0">
                <a:solidFill>
                  <a:srgbClr val="0600FF"/>
                </a:solidFill>
                <a:latin typeface="Courier" pitchFamily="2" charset="0"/>
              </a:rPr>
              <a:t>var </a:t>
            </a:r>
            <a:r>
              <a:rPr lang="nb-NO" sz="5400" dirty="0" err="1">
                <a:solidFill>
                  <a:schemeClr val="bg2"/>
                </a:solidFill>
                <a:latin typeface="Courier" pitchFamily="2" charset="0"/>
              </a:rPr>
              <a:t>continueRunning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 = </a:t>
            </a:r>
            <a:r>
              <a:rPr lang="nb-NO" sz="5400" dirty="0">
                <a:solidFill>
                  <a:srgbClr val="0600FF"/>
                </a:solidFill>
                <a:latin typeface="Courier" pitchFamily="2" charset="0"/>
              </a:rPr>
              <a:t>true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;</a:t>
            </a:r>
          </a:p>
          <a:p>
            <a:endParaRPr lang="nb-NO" sz="5400" dirty="0">
              <a:solidFill>
                <a:srgbClr val="0600FF"/>
              </a:solidFill>
              <a:latin typeface="Courier" pitchFamily="2" charset="0"/>
            </a:endParaRPr>
          </a:p>
          <a:p>
            <a:r>
              <a:rPr lang="nb-NO" sz="5400" dirty="0" err="1">
                <a:solidFill>
                  <a:srgbClr val="0600FF"/>
                </a:solidFill>
                <a:latin typeface="Courier" pitchFamily="2" charset="0"/>
              </a:rPr>
              <a:t>while</a:t>
            </a:r>
            <a:r>
              <a:rPr lang="nb-NO" sz="5400" dirty="0">
                <a:solidFill>
                  <a:schemeClr val="bg2"/>
                </a:solidFill>
                <a:latin typeface="Courier" pitchFamily="2" charset="0"/>
              </a:rPr>
              <a:t>(</a:t>
            </a:r>
            <a:r>
              <a:rPr lang="nb-NO" sz="5400" dirty="0" err="1">
                <a:solidFill>
                  <a:schemeClr val="bg2"/>
                </a:solidFill>
                <a:latin typeface="Courier" pitchFamily="2" charset="0"/>
              </a:rPr>
              <a:t>continueRunning</a:t>
            </a:r>
            <a:r>
              <a:rPr lang="nb-NO" sz="5400" i="1" dirty="0">
                <a:latin typeface="Courier" pitchFamily="2" charset="0"/>
              </a:rPr>
              <a:t>)</a:t>
            </a:r>
            <a:r>
              <a:rPr lang="nb-NO" sz="5400" dirty="0">
                <a:latin typeface="Courier" pitchFamily="2" charset="0"/>
              </a:rPr>
              <a:t> {</a:t>
            </a:r>
          </a:p>
          <a:p>
            <a:r>
              <a:rPr lang="nb-NO" sz="5400" dirty="0">
                <a:latin typeface="Courier" pitchFamily="2" charset="0"/>
              </a:rPr>
              <a:t>  </a:t>
            </a:r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// Operasjonen som skal repeteres frem til </a:t>
            </a:r>
            <a:r>
              <a:rPr lang="nb-NO" sz="5400" dirty="0" err="1">
                <a:solidFill>
                  <a:srgbClr val="00B050"/>
                </a:solidFill>
                <a:latin typeface="Courier" pitchFamily="2" charset="0"/>
              </a:rPr>
              <a:t>continueRunning</a:t>
            </a:r>
            <a:r>
              <a:rPr lang="nb-NO" sz="5400" dirty="0">
                <a:solidFill>
                  <a:srgbClr val="00B050"/>
                </a:solidFill>
                <a:latin typeface="Courier" pitchFamily="2" charset="0"/>
              </a:rPr>
              <a:t> er false</a:t>
            </a:r>
          </a:p>
          <a:p>
            <a:endParaRPr lang="nb-NO" sz="5400" dirty="0">
              <a:latin typeface="Courier" pitchFamily="2" charset="0"/>
            </a:endParaRPr>
          </a:p>
          <a:p>
            <a:r>
              <a:rPr lang="nb-NO" sz="5400" dirty="0">
                <a:latin typeface="Courier" pitchFamily="2" charset="0"/>
              </a:rPr>
              <a:t>  </a:t>
            </a:r>
            <a:r>
              <a:rPr lang="nb-NO" sz="5400" dirty="0" err="1">
                <a:solidFill>
                  <a:schemeClr val="bg2"/>
                </a:solidFill>
                <a:latin typeface="Courier" pitchFamily="2" charset="0"/>
              </a:rPr>
              <a:t>continueRunning</a:t>
            </a:r>
            <a:r>
              <a:rPr lang="nb-NO" sz="5400" dirty="0">
                <a:latin typeface="Courier" pitchFamily="2" charset="0"/>
              </a:rPr>
              <a:t> = </a:t>
            </a:r>
            <a:r>
              <a:rPr lang="nb-NO" sz="5400" dirty="0">
                <a:solidFill>
                  <a:srgbClr val="0600FF"/>
                </a:solidFill>
                <a:latin typeface="Courier" pitchFamily="2" charset="0"/>
              </a:rPr>
              <a:t>false</a:t>
            </a:r>
            <a:r>
              <a:rPr lang="nb-NO" sz="5400" dirty="0">
                <a:latin typeface="Courier" pitchFamily="2" charset="0"/>
              </a:rPr>
              <a:t>; </a:t>
            </a:r>
            <a:endParaRPr lang="nb-NO" sz="5400" dirty="0">
              <a:solidFill>
                <a:srgbClr val="00B050"/>
              </a:solidFill>
              <a:latin typeface="Courier" pitchFamily="2" charset="0"/>
            </a:endParaRPr>
          </a:p>
          <a:p>
            <a:r>
              <a:rPr lang="nb-NO" sz="5400" dirty="0">
                <a:latin typeface="Courier" pitchFamily="2" charset="0"/>
              </a:rPr>
              <a:t>}</a:t>
            </a:r>
          </a:p>
        </p:txBody>
      </p:sp>
      <p:sp>
        <p:nvSpPr>
          <p:cNvPr id="3" name="Shape 56">
            <a:extLst>
              <a:ext uri="{FF2B5EF4-FFF2-40B4-BE49-F238E27FC236}">
                <a16:creationId xmlns:a16="http://schemas.microsoft.com/office/drawing/2014/main" id="{7CAA40A0-28FF-8A4B-BE06-B841A202EE11}"/>
              </a:ext>
            </a:extLst>
          </p:cNvPr>
          <p:cNvSpPr/>
          <p:nvPr/>
        </p:nvSpPr>
        <p:spPr>
          <a:xfrm>
            <a:off x="3946636" y="2229271"/>
            <a:ext cx="18576480" cy="104331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>
              <a:lnSpc>
                <a:spcPct val="115625"/>
              </a:lnSpc>
              <a:buSzPct val="25000"/>
            </a:pPr>
            <a:r>
              <a:rPr lang="nb-NO" sz="6400" b="1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While</a:t>
            </a: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-løkke uten gitt antall repetisjoner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040231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8" y="4092285"/>
            <a:ext cx="12723107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DOM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kort for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Document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Object Model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DOM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er en modell som representerer alle elementer som befinner seg på en nettside </a:t>
            </a:r>
            <a:r>
              <a:rPr lang="nb-NO" sz="4400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(se neste slide)</a:t>
            </a: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DOM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kan visualiseres på mange måter 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3380289" y="250571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dirty="0" err="1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Document</a:t>
            </a:r>
            <a:r>
              <a:rPr lang="nb-NO" sz="6400" dirty="0">
                <a:solidFill>
                  <a:schemeClr val="dk2"/>
                </a:solidFill>
                <a:latin typeface="Courier" pitchFamily="2" charset="0"/>
                <a:ea typeface="Montserrat"/>
                <a:cs typeface="Montserrat"/>
                <a:sym typeface="Montserrat"/>
              </a:rPr>
              <a:t> Object Model</a:t>
            </a:r>
            <a:endParaRPr lang="nb-NO" sz="4400" i="1" dirty="0">
              <a:solidFill>
                <a:schemeClr val="dk2"/>
              </a:solidFill>
              <a:latin typeface="Courier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55B54A-8CE8-424D-ABA2-5B23DA233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4231" y="2980206"/>
            <a:ext cx="6801583" cy="702406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97BD19A-477B-FB40-ABCD-034FF4DDEBD7}"/>
              </a:ext>
            </a:extLst>
          </p:cNvPr>
          <p:cNvSpPr/>
          <p:nvPr/>
        </p:nvSpPr>
        <p:spPr>
          <a:xfrm>
            <a:off x="16607951" y="10274708"/>
            <a:ext cx="7769699" cy="523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By Birger Eriksson - </a:t>
            </a:r>
            <a:r>
              <a:rPr lang="nb-NO" dirty="0" err="1"/>
              <a:t>Own</a:t>
            </a:r>
            <a:r>
              <a:rPr lang="nb-NO" dirty="0"/>
              <a:t> </a:t>
            </a:r>
            <a:r>
              <a:rPr lang="nb-NO" dirty="0" err="1"/>
              <a:t>work</a:t>
            </a:r>
            <a:r>
              <a:rPr lang="nb-NO" dirty="0"/>
              <a:t>, CC BY-SA 3.0, </a:t>
            </a:r>
            <a:r>
              <a:rPr lang="nb-NO" dirty="0" err="1"/>
              <a:t>https</a:t>
            </a:r>
            <a:r>
              <a:rPr lang="nb-NO" dirty="0"/>
              <a:t>://</a:t>
            </a:r>
            <a:r>
              <a:rPr lang="nb-NO" dirty="0" err="1"/>
              <a:t>commons.wikimedia.org</a:t>
            </a:r>
            <a:r>
              <a:rPr lang="nb-NO" dirty="0"/>
              <a:t>/w/</a:t>
            </a:r>
            <a:r>
              <a:rPr lang="nb-NO" dirty="0" err="1"/>
              <a:t>index.php?curid</a:t>
            </a:r>
            <a:r>
              <a:rPr lang="nb-NO" dirty="0"/>
              <a:t>=18034500</a:t>
            </a:r>
          </a:p>
        </p:txBody>
      </p:sp>
    </p:spTree>
    <p:extLst>
      <p:ext uri="{BB962C8B-B14F-4D97-AF65-F5344CB8AC3E}">
        <p14:creationId xmlns:p14="http://schemas.microsoft.com/office/powerpoint/2010/main" val="24933784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A99AF5-579D-9F49-BDFC-E352174D4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7324" y="328705"/>
            <a:ext cx="9755655" cy="42975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815A13-2299-9640-AFC6-2684C57F9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8489" y="6996454"/>
            <a:ext cx="10872070" cy="5950823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EAA5F59-ECF6-EE43-BF3F-B486050E599F}"/>
              </a:ext>
            </a:extLst>
          </p:cNvPr>
          <p:cNvCxnSpPr>
            <a:cxnSpLocks/>
          </p:cNvCxnSpPr>
          <p:nvPr/>
        </p:nvCxnSpPr>
        <p:spPr>
          <a:xfrm>
            <a:off x="9777132" y="4790210"/>
            <a:ext cx="0" cy="18963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46C1831-21EC-E64C-8A7D-7062AA12C021}"/>
              </a:ext>
            </a:extLst>
          </p:cNvPr>
          <p:cNvSpPr txBox="1"/>
          <p:nvPr/>
        </p:nvSpPr>
        <p:spPr>
          <a:xfrm>
            <a:off x="10106524" y="4790210"/>
            <a:ext cx="54986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400" dirty="0">
                <a:latin typeface="Courier" pitchFamily="2" charset="0"/>
              </a:rPr>
              <a:t>DOM</a:t>
            </a:r>
            <a:r>
              <a:rPr lang="nb-NO" sz="4400" dirty="0"/>
              <a:t>-noder/elementer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D42E3F-8246-B848-88B1-23B54224B54D}"/>
              </a:ext>
            </a:extLst>
          </p:cNvPr>
          <p:cNvSpPr txBox="1"/>
          <p:nvPr/>
        </p:nvSpPr>
        <p:spPr>
          <a:xfrm>
            <a:off x="10106524" y="6072061"/>
            <a:ext cx="22557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400" dirty="0"/>
              <a:t>Nettside</a:t>
            </a:r>
          </a:p>
        </p:txBody>
      </p:sp>
    </p:spTree>
    <p:extLst>
      <p:ext uri="{BB962C8B-B14F-4D97-AF65-F5344CB8AC3E}">
        <p14:creationId xmlns:p14="http://schemas.microsoft.com/office/powerpoint/2010/main" val="25393580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9" y="2777835"/>
            <a:ext cx="19430172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DOM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er muliggjøreren for kommunikasjon mellom JavaScript og HTML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"Manipulering av 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DOM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handler om å gjøre endringer på nettsiden ved bruk av JavaScript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Grensesnittet for 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DOM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 JavaScript er objektet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document</a:t>
            </a:r>
            <a:endParaRPr lang="nb-NO" sz="4400" dirty="0">
              <a:solidFill>
                <a:schemeClr val="bg2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Koblingen som tillater kommunikasjonen gjøres ved bruk av HTML-taggen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&lt;script 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src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="</a:t>
            </a:r>
            <a:r>
              <a:rPr lang="nb-NO" sz="44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filename.js</a:t>
            </a:r>
            <a:r>
              <a:rPr lang="nb-NO" sz="44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"&gt;&lt;/script&gt;</a:t>
            </a:r>
          </a:p>
        </p:txBody>
      </p:sp>
      <p:sp>
        <p:nvSpPr>
          <p:cNvPr id="56" name="Shape 56"/>
          <p:cNvSpPr/>
          <p:nvPr/>
        </p:nvSpPr>
        <p:spPr>
          <a:xfrm>
            <a:off x="3380289" y="119126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Videre om DOM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2B04B9-0B26-AA4B-923E-137CAFB2D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959" y="7190646"/>
            <a:ext cx="9905643" cy="227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455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3C9AE80-9B73-7540-8E0A-17737C326528}"/>
              </a:ext>
            </a:extLst>
          </p:cNvPr>
          <p:cNvGrpSpPr/>
          <p:nvPr/>
        </p:nvGrpSpPr>
        <p:grpSpPr>
          <a:xfrm>
            <a:off x="3172471" y="1906302"/>
            <a:ext cx="20269420" cy="10167934"/>
            <a:chOff x="3172471" y="3079119"/>
            <a:chExt cx="18455076" cy="7829729"/>
          </a:xfrm>
        </p:grpSpPr>
        <p:sp>
          <p:nvSpPr>
            <p:cNvPr id="54" name="Shape 54"/>
            <p:cNvSpPr txBox="1"/>
            <p:nvPr/>
          </p:nvSpPr>
          <p:spPr>
            <a:xfrm>
              <a:off x="3172471" y="4726425"/>
              <a:ext cx="18455076" cy="6182423"/>
            </a:xfrm>
            <a:prstGeom prst="rect">
              <a:avLst/>
            </a:prstGeom>
            <a:noFill/>
            <a:ln>
              <a:noFill/>
            </a:ln>
          </p:spPr>
          <p:txBody>
            <a:bodyPr lIns="217475" tIns="108725" rIns="217475" bIns="108725" anchor="t" anchorCtr="0">
              <a:noAutofit/>
            </a:bodyPr>
            <a:lstStyle/>
            <a:p>
              <a:pPr lvl="0">
                <a:lnSpc>
                  <a:spcPct val="155882"/>
                </a:lnSpc>
                <a:buClr>
                  <a:schemeClr val="dk1"/>
                </a:buClr>
                <a:buSzPct val="25000"/>
              </a:pPr>
              <a:endParaRPr lang="nb-NO" sz="3600" dirty="0"/>
            </a:p>
            <a:p>
              <a:pPr lvl="0">
                <a:lnSpc>
                  <a:spcPct val="155882"/>
                </a:lnSpc>
                <a:buClr>
                  <a:schemeClr val="dk1"/>
                </a:buClr>
                <a:buSzPct val="25000"/>
              </a:pP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"A web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page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(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also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written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as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webpage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) is a </a:t>
              </a:r>
              <a:r>
                <a:rPr lang="nb-NO" sz="3200" b="1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document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that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is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suitable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for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the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World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Wide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Web and web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browsers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. A web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browser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displays a web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page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on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 a monitor or mobile </a:t>
              </a:r>
              <a:r>
                <a:rPr lang="nb-NO" sz="3200" i="1" dirty="0" err="1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device</a:t>
              </a:r>
              <a:r>
                <a:rPr lang="nb-NO" sz="3200" i="1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." – Wikipedia</a:t>
              </a:r>
            </a:p>
            <a:p>
              <a:pPr lvl="0">
                <a:lnSpc>
                  <a:spcPct val="155882"/>
                </a:lnSpc>
                <a:buClr>
                  <a:schemeClr val="dk1"/>
                </a:buClr>
                <a:buSzPct val="25000"/>
              </a:pPr>
              <a:endParaRPr lang="nb-NO" sz="3200" i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endParaRPr>
            </a:p>
            <a:p>
              <a:pPr lvl="0">
                <a:lnSpc>
                  <a:spcPct val="155882"/>
                </a:lnSpc>
                <a:buClr>
                  <a:schemeClr val="dk1"/>
                </a:buClr>
                <a:buSzPct val="25000"/>
              </a:pPr>
              <a:r>
                <a:rPr lang="nb-NO" sz="3200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WWW (web) er bygget på ideen om deling og henting av </a:t>
              </a:r>
              <a:r>
                <a:rPr lang="nb-NO" sz="3200" b="1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dokumenter</a:t>
              </a:r>
              <a:r>
                <a:rPr lang="nb-NO" sz="3200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 Hver side på en nettside ansees som et dokument. Disse dokumentene kan linke til andre dokumenter (</a:t>
              </a:r>
              <a:r>
                <a:rPr lang="nb-NO" sz="3200" dirty="0" err="1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hypertext</a:t>
              </a:r>
              <a:r>
                <a:rPr lang="nb-NO" sz="3200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). </a:t>
              </a:r>
            </a:p>
            <a:p>
              <a:pPr lvl="0">
                <a:lnSpc>
                  <a:spcPct val="155882"/>
                </a:lnSpc>
                <a:buClr>
                  <a:schemeClr val="dk1"/>
                </a:buClr>
                <a:buSzPct val="25000"/>
              </a:pPr>
              <a:r>
                <a:rPr lang="nb-NO" sz="3200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Begrepet </a:t>
              </a:r>
              <a:r>
                <a:rPr lang="nb-NO" sz="3200" b="1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DOM</a:t>
              </a:r>
              <a:r>
                <a:rPr lang="nb-NO" sz="3200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refererer altså til en representasjon av dokumentet på inneværende side.</a:t>
              </a:r>
            </a:p>
            <a:p>
              <a:pPr lvl="0">
                <a:lnSpc>
                  <a:spcPct val="155882"/>
                </a:lnSpc>
                <a:buClr>
                  <a:schemeClr val="dk1"/>
                </a:buClr>
                <a:buSzPct val="25000"/>
              </a:pPr>
              <a:endParaRPr lang="nb-NO" sz="32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lvl="0">
                <a:lnSpc>
                  <a:spcPct val="155882"/>
                </a:lnSpc>
                <a:buClr>
                  <a:schemeClr val="dk1"/>
                </a:buClr>
                <a:buSzPct val="25000"/>
              </a:pPr>
              <a:r>
                <a:rPr lang="nb-NO" sz="3200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Interessert i å lese mer om hvordan WWW er bygget opp? Les </a:t>
              </a:r>
              <a:r>
                <a:rPr lang="nb-NO" sz="3200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  <a:hlinkClick r:id="rId3"/>
                </a:rPr>
                <a:t>Information Management: A </a:t>
              </a:r>
              <a:r>
                <a:rPr lang="nb-NO" sz="3200" dirty="0" err="1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  <a:hlinkClick r:id="rId3"/>
                </a:rPr>
                <a:t>Proposal</a:t>
              </a:r>
              <a:r>
                <a:rPr lang="nb-NO" sz="3200" dirty="0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  <a:hlinkClick r:id="rId3"/>
                </a:rPr>
                <a:t>.</a:t>
              </a:r>
              <a:endParaRPr lang="nb-NO" sz="32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3380288" y="3079119"/>
              <a:ext cx="18247259" cy="1938334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rtl="0">
                <a:lnSpc>
                  <a:spcPct val="115625"/>
                </a:lnSpc>
                <a:spcBef>
                  <a:spcPts val="0"/>
                </a:spcBef>
                <a:buSzPct val="25000"/>
                <a:buNone/>
              </a:pPr>
              <a:r>
                <a:rPr lang="en-US" sz="6400" dirty="0" err="1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Sidenote</a:t>
              </a:r>
              <a:r>
                <a:rPr lang="en-US" sz="6400" dirty="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</a:t>
              </a:r>
              <a:r>
                <a:rPr lang="en-US" sz="6400" dirty="0" err="1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Hvorfor</a:t>
              </a:r>
              <a:r>
                <a:rPr lang="en-US" sz="6400" dirty="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"DOM"?</a:t>
              </a:r>
            </a:p>
            <a:p>
              <a:pPr>
                <a:lnSpc>
                  <a:spcPct val="115625"/>
                </a:lnSpc>
                <a:buSzPct val="25000"/>
              </a:pPr>
              <a:r>
                <a:rPr lang="nb-NO" sz="3200" dirty="0">
                  <a:latin typeface="Arial" panose="020B0604020202020204" pitchFamily="34" charset="0"/>
                  <a:cs typeface="Arial" panose="020B0604020202020204" pitchFamily="34" charset="0"/>
                </a:rPr>
                <a:t>Bakgrunnen for navnet</a:t>
              </a:r>
              <a:r>
                <a:rPr lang="nb-NO" sz="3200" dirty="0">
                  <a:latin typeface="Courier" pitchFamily="2" charset="0"/>
                </a:rPr>
                <a:t> </a:t>
              </a:r>
              <a:r>
                <a:rPr lang="nb-NO" sz="3200" dirty="0" err="1">
                  <a:latin typeface="Courier" pitchFamily="2" charset="0"/>
                </a:rPr>
                <a:t>Document</a:t>
              </a:r>
              <a:r>
                <a:rPr lang="nb-NO" sz="3200" dirty="0">
                  <a:latin typeface="Courier" pitchFamily="2" charset="0"/>
                </a:rPr>
                <a:t> Object 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5774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48629C7-FC9C-B04F-98EE-A65F602100C9}"/>
              </a:ext>
            </a:extLst>
          </p:cNvPr>
          <p:cNvSpPr/>
          <p:nvPr/>
        </p:nvSpPr>
        <p:spPr>
          <a:xfrm>
            <a:off x="2826517" y="4575918"/>
            <a:ext cx="9615854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b="1" dirty="0"/>
              <a:t>Først og fremst logikk</a:t>
            </a: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b="1" dirty="0"/>
              <a:t>Problemløsing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Algoritmer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Arkitektur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Datastrukturer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Heltall, flyttall, bits og bytes</a:t>
            </a:r>
          </a:p>
          <a:p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Konsepter og paradigmer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Vokabular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</p:txBody>
      </p:sp>
      <p:sp>
        <p:nvSpPr>
          <p:cNvPr id="4" name="Shape 182">
            <a:extLst>
              <a:ext uri="{FF2B5EF4-FFF2-40B4-BE49-F238E27FC236}">
                <a16:creationId xmlns:a16="http://schemas.microsoft.com/office/drawing/2014/main" id="{E20B4807-30E1-7D49-B20A-ECF8BD8CC464}"/>
              </a:ext>
            </a:extLst>
          </p:cNvPr>
          <p:cNvSpPr txBox="1"/>
          <p:nvPr/>
        </p:nvSpPr>
        <p:spPr>
          <a:xfrm>
            <a:off x="2826517" y="2325083"/>
            <a:ext cx="12857431" cy="144974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Programmering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6E97A5-30E9-4E42-BF7F-49EB06C2C4AB}"/>
              </a:ext>
            </a:extLst>
          </p:cNvPr>
          <p:cNvSpPr/>
          <p:nvPr/>
        </p:nvSpPr>
        <p:spPr>
          <a:xfrm>
            <a:off x="14555875" y="4575918"/>
            <a:ext cx="961585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En kreativ prosess?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Feilsøking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Verktøy og </a:t>
            </a:r>
            <a:r>
              <a:rPr lang="nb-NO" sz="3600" i="1" dirty="0" err="1"/>
              <a:t>communities</a:t>
            </a:r>
            <a:endParaRPr lang="nb-NO" sz="3600" i="1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nb-NO" sz="3600" i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I PGR102 skal vi innom mye av dette!</a:t>
            </a:r>
          </a:p>
          <a:p>
            <a:endParaRPr lang="nb-N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sz="3600" dirty="0"/>
              <a:t>Innholdsrik historie</a:t>
            </a:r>
          </a:p>
        </p:txBody>
      </p:sp>
    </p:spTree>
    <p:extLst>
      <p:ext uri="{BB962C8B-B14F-4D97-AF65-F5344CB8AC3E}">
        <p14:creationId xmlns:p14="http://schemas.microsoft.com/office/powerpoint/2010/main" val="309248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6">
            <a:extLst>
              <a:ext uri="{FF2B5EF4-FFF2-40B4-BE49-F238E27FC236}">
                <a16:creationId xmlns:a16="http://schemas.microsoft.com/office/drawing/2014/main" id="{E7C6E41B-E4B4-6843-8865-B5FB034270D3}"/>
              </a:ext>
            </a:extLst>
          </p:cNvPr>
          <p:cNvSpPr/>
          <p:nvPr/>
        </p:nvSpPr>
        <p:spPr>
          <a:xfrm>
            <a:off x="3380289" y="250571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DOM-manipulasjon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Shape 54">
            <a:extLst>
              <a:ext uri="{FF2B5EF4-FFF2-40B4-BE49-F238E27FC236}">
                <a16:creationId xmlns:a16="http://schemas.microsoft.com/office/drawing/2014/main" id="{1713A39F-DBA4-2749-B4DB-001C9B9210D0}"/>
              </a:ext>
            </a:extLst>
          </p:cNvPr>
          <p:cNvSpPr txBox="1"/>
          <p:nvPr/>
        </p:nvSpPr>
        <p:spPr>
          <a:xfrm>
            <a:off x="3381151" y="4255921"/>
            <a:ext cx="18843607" cy="1897690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54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document.</a:t>
            </a:r>
            <a:r>
              <a:rPr lang="nb-NO" sz="5400" b="1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getElementById</a:t>
            </a:r>
            <a:r>
              <a:rPr lang="nb-NO" sz="5400" b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();</a:t>
            </a:r>
            <a:endParaRPr lang="nb-NO" sz="5400" b="1" dirty="0">
              <a:solidFill>
                <a:srgbClr val="0600FF"/>
              </a:solidFill>
              <a:latin typeface="Courier" pitchFamily="2" charset="0"/>
              <a:cs typeface="Arial" panose="020B0604020202020204" pitchFamily="34" charset="0"/>
            </a:endParaRPr>
          </a:p>
        </p:txBody>
      </p:sp>
      <p:sp>
        <p:nvSpPr>
          <p:cNvPr id="4" name="Shape 54">
            <a:extLst>
              <a:ext uri="{FF2B5EF4-FFF2-40B4-BE49-F238E27FC236}">
                <a16:creationId xmlns:a16="http://schemas.microsoft.com/office/drawing/2014/main" id="{4E45D403-8AFD-DC4F-B165-0555D07E5075}"/>
              </a:ext>
            </a:extLst>
          </p:cNvPr>
          <p:cNvSpPr txBox="1"/>
          <p:nvPr/>
        </p:nvSpPr>
        <p:spPr>
          <a:xfrm>
            <a:off x="3381151" y="6019138"/>
            <a:ext cx="18618242" cy="446060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av de mest brukte metodene for DOM-manipulasjon. Med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getElementById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()</a:t>
            </a:r>
            <a:r>
              <a:rPr lang="nb-NO" sz="4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oppretter man en referanse til </a:t>
            </a:r>
            <a:r>
              <a:rPr lang="nb-NO" sz="4000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ett</a:t>
            </a:r>
            <a:r>
              <a:rPr lang="nb-NO" sz="4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element i DOM, basert på en ID (identifikator). Denne </a:t>
            </a:r>
            <a:r>
              <a:rPr lang="nb-NO" sz="40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ID'en</a:t>
            </a:r>
            <a:r>
              <a:rPr lang="nb-NO" sz="4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settes på et element i HTML-koden.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40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Referansen brukes så for å manipulere det refererte DOM-objektet.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AB8439-FC8D-F442-8B09-3624950C6973}"/>
              </a:ext>
            </a:extLst>
          </p:cNvPr>
          <p:cNvSpPr/>
          <p:nvPr/>
        </p:nvSpPr>
        <p:spPr>
          <a:xfrm>
            <a:off x="3546716" y="11719738"/>
            <a:ext cx="141516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dirty="0"/>
              <a:t>Mer info: </a:t>
            </a:r>
            <a:r>
              <a:rPr lang="nb-NO" sz="2800" dirty="0">
                <a:hlinkClick r:id="rId2"/>
              </a:rPr>
              <a:t>https://developer.mozilla.org/en-US/docs/Web/API/Document/getElementById</a:t>
            </a:r>
            <a:r>
              <a:rPr lang="nb-NO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44599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54">
            <a:extLst>
              <a:ext uri="{FF2B5EF4-FFF2-40B4-BE49-F238E27FC236}">
                <a16:creationId xmlns:a16="http://schemas.microsoft.com/office/drawing/2014/main" id="{AA7CCD04-1C8F-2C4A-B25D-6DEAE871AB55}"/>
              </a:ext>
            </a:extLst>
          </p:cNvPr>
          <p:cNvSpPr txBox="1"/>
          <p:nvPr/>
        </p:nvSpPr>
        <p:spPr>
          <a:xfrm>
            <a:off x="3400201" y="2998620"/>
            <a:ext cx="18843607" cy="9212429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u="sng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HTML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&lt;input id=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username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/&gt;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&lt;input id=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password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type=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password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/&gt;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&lt;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button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id=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btnSignIn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&gt;Logg inn!&lt;/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button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&gt;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4000" dirty="0">
              <a:solidFill>
                <a:schemeClr val="bg2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u="sng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JavaScript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rgbClr val="0600FF"/>
                </a:solidFill>
                <a:latin typeface="Courier" pitchFamily="2" charset="0"/>
                <a:cs typeface="Arial" panose="020B0604020202020204" pitchFamily="34" charset="0"/>
              </a:rPr>
              <a:t>var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elUsernameInput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=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document.</a:t>
            </a:r>
            <a:r>
              <a:rPr lang="nb-NO" sz="4000" b="1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getElementById</a:t>
            </a:r>
            <a:r>
              <a:rPr lang="nb-NO" sz="4000" b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000" b="1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username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b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);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rgbClr val="0600FF"/>
                </a:solidFill>
                <a:latin typeface="Courier" pitchFamily="2" charset="0"/>
                <a:cs typeface="Arial" panose="020B0604020202020204" pitchFamily="34" charset="0"/>
              </a:rPr>
              <a:t>var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elPasswordInput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=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document.</a:t>
            </a:r>
            <a:r>
              <a:rPr lang="nb-NO" sz="4000" b="1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getElementById</a:t>
            </a:r>
            <a:r>
              <a:rPr lang="nb-NO" sz="4000" b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000" b="1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password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b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);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rgbClr val="0600FF"/>
                </a:solidFill>
                <a:latin typeface="Courier" pitchFamily="2" charset="0"/>
                <a:cs typeface="Arial" panose="020B0604020202020204" pitchFamily="34" charset="0"/>
              </a:rPr>
              <a:t>var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elBtnSignIn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=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document.</a:t>
            </a:r>
            <a:r>
              <a:rPr lang="nb-NO" sz="4000" b="1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getElementById</a:t>
            </a:r>
            <a:r>
              <a:rPr lang="nb-NO" sz="4000" b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000" b="1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btnSignIn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b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);</a:t>
            </a:r>
            <a:endParaRPr lang="nb-NO" sz="4000" b="1" dirty="0">
              <a:solidFill>
                <a:srgbClr val="0600FF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4000" b="1" dirty="0">
              <a:solidFill>
                <a:srgbClr val="0600FF"/>
              </a:solidFill>
              <a:latin typeface="Courier" pitchFamily="2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46E9C30-2EC7-464C-B7CA-AA9E5BE24C4A}"/>
              </a:ext>
            </a:extLst>
          </p:cNvPr>
          <p:cNvGrpSpPr/>
          <p:nvPr/>
        </p:nvGrpSpPr>
        <p:grpSpPr>
          <a:xfrm>
            <a:off x="6678379" y="4305300"/>
            <a:ext cx="13830300" cy="5410661"/>
            <a:chOff x="7219950" y="4267200"/>
            <a:chExt cx="13830300" cy="541066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82407EC-5C31-834F-9682-229A52EA85BD}"/>
                </a:ext>
              </a:extLst>
            </p:cNvPr>
            <p:cNvSpPr/>
            <p:nvPr/>
          </p:nvSpPr>
          <p:spPr>
            <a:xfrm>
              <a:off x="7219950" y="4267200"/>
              <a:ext cx="28575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256E1A-BBE5-104A-9D53-8C0BBA60F60A}"/>
                </a:ext>
              </a:extLst>
            </p:cNvPr>
            <p:cNvSpPr/>
            <p:nvPr/>
          </p:nvSpPr>
          <p:spPr>
            <a:xfrm>
              <a:off x="18192750" y="9048750"/>
              <a:ext cx="28575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587A36A-9DD2-194E-B021-FAFB81C99E16}"/>
              </a:ext>
            </a:extLst>
          </p:cNvPr>
          <p:cNvGrpSpPr/>
          <p:nvPr/>
        </p:nvGrpSpPr>
        <p:grpSpPr>
          <a:xfrm>
            <a:off x="6792679" y="5238750"/>
            <a:ext cx="13830300" cy="5410661"/>
            <a:chOff x="7219950" y="4267200"/>
            <a:chExt cx="13830300" cy="541066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12BF89D-0393-2E4B-B293-723ED1153F00}"/>
                </a:ext>
              </a:extLst>
            </p:cNvPr>
            <p:cNvSpPr/>
            <p:nvPr/>
          </p:nvSpPr>
          <p:spPr>
            <a:xfrm>
              <a:off x="7219950" y="4267200"/>
              <a:ext cx="28575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0CFFE17-0892-954A-90C0-D04E146D9A6E}"/>
                </a:ext>
              </a:extLst>
            </p:cNvPr>
            <p:cNvSpPr/>
            <p:nvPr/>
          </p:nvSpPr>
          <p:spPr>
            <a:xfrm>
              <a:off x="18192750" y="9048750"/>
              <a:ext cx="28575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D5834E6-AF81-1243-A325-6D9A0C93E08D}"/>
              </a:ext>
            </a:extLst>
          </p:cNvPr>
          <p:cNvGrpSpPr/>
          <p:nvPr/>
        </p:nvGrpSpPr>
        <p:grpSpPr>
          <a:xfrm>
            <a:off x="7192729" y="6241091"/>
            <a:ext cx="12287250" cy="5341770"/>
            <a:chOff x="7219950" y="4267200"/>
            <a:chExt cx="12287250" cy="534177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BD819CD-9BD1-7B4D-B1DC-01702C246C13}"/>
                </a:ext>
              </a:extLst>
            </p:cNvPr>
            <p:cNvSpPr/>
            <p:nvPr/>
          </p:nvSpPr>
          <p:spPr>
            <a:xfrm>
              <a:off x="7219950" y="4267200"/>
              <a:ext cx="28575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370204-A511-0749-BCEF-E868541559C7}"/>
                </a:ext>
              </a:extLst>
            </p:cNvPr>
            <p:cNvSpPr/>
            <p:nvPr/>
          </p:nvSpPr>
          <p:spPr>
            <a:xfrm>
              <a:off x="16649700" y="8979859"/>
              <a:ext cx="28575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401711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54">
            <a:extLst>
              <a:ext uri="{FF2B5EF4-FFF2-40B4-BE49-F238E27FC236}">
                <a16:creationId xmlns:a16="http://schemas.microsoft.com/office/drawing/2014/main" id="{AA7CCD04-1C8F-2C4A-B25D-6DEAE871AB55}"/>
              </a:ext>
            </a:extLst>
          </p:cNvPr>
          <p:cNvSpPr txBox="1"/>
          <p:nvPr/>
        </p:nvSpPr>
        <p:spPr>
          <a:xfrm>
            <a:off x="3400201" y="2998620"/>
            <a:ext cx="18843607" cy="9212429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u="sng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HTML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&lt;input id=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username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/&gt;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&lt;input id=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password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type=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password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/&gt;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4000" u="sng" dirty="0">
              <a:solidFill>
                <a:schemeClr val="bg2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u="sng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JavaScript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rgbClr val="0600FF"/>
                </a:solidFill>
                <a:latin typeface="Courier" pitchFamily="2" charset="0"/>
                <a:cs typeface="Arial" panose="020B0604020202020204" pitchFamily="34" charset="0"/>
              </a:rPr>
              <a:t>var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elUsernameInput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=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document.getElementById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000" b="1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username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);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rgbClr val="0600FF"/>
                </a:solidFill>
                <a:latin typeface="Courier" pitchFamily="2" charset="0"/>
                <a:cs typeface="Arial" panose="020B0604020202020204" pitchFamily="34" charset="0"/>
              </a:rPr>
              <a:t>var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elPasswordInput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=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document.getElementById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000" b="1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password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);</a:t>
            </a:r>
            <a:endParaRPr lang="nb-NO" sz="4000" dirty="0">
              <a:solidFill>
                <a:srgbClr val="0600FF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 err="1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console.log</a:t>
            </a:r>
            <a:r>
              <a:rPr lang="nb-NO" sz="4000" dirty="0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000" dirty="0" err="1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elUsernameInput.</a:t>
            </a:r>
            <a:r>
              <a:rPr lang="nb-NO" sz="4000" b="1" dirty="0" err="1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value</a:t>
            </a:r>
            <a:r>
              <a:rPr lang="nb-NO" sz="4000" dirty="0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); </a:t>
            </a:r>
            <a:r>
              <a:rPr lang="nb-NO" sz="4000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// Henter ut brukernavn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 err="1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console.log</a:t>
            </a:r>
            <a:r>
              <a:rPr lang="nb-NO" sz="4000" dirty="0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000" dirty="0" err="1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elPasswordInput.</a:t>
            </a:r>
            <a:r>
              <a:rPr lang="nb-NO" sz="4000" b="1" dirty="0" err="1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value</a:t>
            </a:r>
            <a:r>
              <a:rPr lang="nb-NO" sz="4000" dirty="0">
                <a:solidFill>
                  <a:schemeClr val="accent1"/>
                </a:solidFill>
                <a:latin typeface="Courier" pitchFamily="2" charset="0"/>
                <a:cs typeface="Arial" panose="020B0604020202020204" pitchFamily="34" charset="0"/>
              </a:rPr>
              <a:t>); </a:t>
            </a:r>
            <a:r>
              <a:rPr lang="nb-NO" sz="4000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// Henter ut passord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4000" dirty="0">
              <a:solidFill>
                <a:schemeClr val="bg2"/>
              </a:solidFill>
              <a:latin typeface="Courier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91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54">
            <a:extLst>
              <a:ext uri="{FF2B5EF4-FFF2-40B4-BE49-F238E27FC236}">
                <a16:creationId xmlns:a16="http://schemas.microsoft.com/office/drawing/2014/main" id="{AA7CCD04-1C8F-2C4A-B25D-6DEAE871AB55}"/>
              </a:ext>
            </a:extLst>
          </p:cNvPr>
          <p:cNvSpPr txBox="1"/>
          <p:nvPr/>
        </p:nvSpPr>
        <p:spPr>
          <a:xfrm>
            <a:off x="3400201" y="2998620"/>
            <a:ext cx="18843607" cy="8907629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u="sng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HTML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&lt;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button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id=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btnSignIn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&gt;Logg inn!&lt;/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button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&gt;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4000" dirty="0">
              <a:solidFill>
                <a:schemeClr val="bg2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u="sng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JavaScript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rgbClr val="0600FF"/>
                </a:solidFill>
                <a:latin typeface="Courier" pitchFamily="2" charset="0"/>
                <a:cs typeface="Arial" panose="020B0604020202020204" pitchFamily="34" charset="0"/>
              </a:rPr>
              <a:t>var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elBtnSignIn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= </a:t>
            </a: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document.</a:t>
            </a:r>
            <a:r>
              <a:rPr lang="nb-NO" sz="4000" b="1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getElementById</a:t>
            </a:r>
            <a:r>
              <a:rPr lang="nb-NO" sz="4000" b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000" b="1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btnSignIn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</a:t>
            </a:r>
            <a:r>
              <a:rPr lang="nb-NO" sz="4000" b="1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);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4000" b="1" dirty="0">
              <a:solidFill>
                <a:schemeClr val="bg2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 err="1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elBtnSignIn.addEventListener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'</a:t>
            </a:r>
            <a:r>
              <a:rPr lang="nb-NO" sz="4000" dirty="0" err="1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click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'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, </a:t>
            </a:r>
            <a:r>
              <a:rPr lang="nb-NO" sz="4000" dirty="0" err="1">
                <a:solidFill>
                  <a:srgbClr val="0600FF"/>
                </a:solidFill>
                <a:latin typeface="Courier" pitchFamily="2" charset="0"/>
                <a:cs typeface="Arial" panose="020B0604020202020204" pitchFamily="34" charset="0"/>
              </a:rPr>
              <a:t>function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() {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  alert(</a:t>
            </a:r>
            <a:r>
              <a:rPr lang="nb-NO" sz="4000" dirty="0">
                <a:solidFill>
                  <a:srgbClr val="C00000"/>
                </a:solidFill>
                <a:latin typeface="Courier" pitchFamily="2" charset="0"/>
                <a:cs typeface="Arial" panose="020B0604020202020204" pitchFamily="34" charset="0"/>
              </a:rPr>
              <a:t>"Du trykket på Logg Inn-knappen"</a:t>
            </a: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);</a:t>
            </a: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r>
              <a:rPr lang="nb-NO" sz="4000" dirty="0">
                <a:solidFill>
                  <a:schemeClr val="bg2"/>
                </a:solidFill>
                <a:latin typeface="Courier" pitchFamily="2" charset="0"/>
                <a:cs typeface="Arial" panose="020B0604020202020204" pitchFamily="34" charset="0"/>
              </a:rPr>
              <a:t>});</a:t>
            </a:r>
            <a:endParaRPr lang="nb-NO" sz="4000" dirty="0">
              <a:solidFill>
                <a:srgbClr val="0600FF"/>
              </a:solidFill>
              <a:latin typeface="Courier" pitchFamily="2" charset="0"/>
              <a:cs typeface="Arial" panose="020B0604020202020204" pitchFamily="34" charset="0"/>
            </a:endParaRPr>
          </a:p>
          <a:p>
            <a:pPr>
              <a:lnSpc>
                <a:spcPct val="155882"/>
              </a:lnSpc>
              <a:buClr>
                <a:schemeClr val="dk1"/>
              </a:buClr>
              <a:buSzPct val="25000"/>
            </a:pPr>
            <a:endParaRPr lang="nb-NO" sz="4000" b="1" dirty="0">
              <a:solidFill>
                <a:srgbClr val="0600FF"/>
              </a:solidFill>
              <a:latin typeface="Courier" pitchFamily="2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855F448-C422-4A47-BF6E-20FDED646E38}"/>
              </a:ext>
            </a:extLst>
          </p:cNvPr>
          <p:cNvGrpSpPr/>
          <p:nvPr/>
        </p:nvGrpSpPr>
        <p:grpSpPr>
          <a:xfrm>
            <a:off x="7219950" y="4267200"/>
            <a:ext cx="12287250" cy="3524711"/>
            <a:chOff x="7219950" y="4267200"/>
            <a:chExt cx="12287250" cy="352471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687FA6C-3213-9446-BFE0-4F9176092A1D}"/>
                </a:ext>
              </a:extLst>
            </p:cNvPr>
            <p:cNvSpPr/>
            <p:nvPr/>
          </p:nvSpPr>
          <p:spPr>
            <a:xfrm>
              <a:off x="7219950" y="4267200"/>
              <a:ext cx="28575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5EAE1B-D280-954B-AC35-99800FF2AF81}"/>
                </a:ext>
              </a:extLst>
            </p:cNvPr>
            <p:cNvSpPr/>
            <p:nvPr/>
          </p:nvSpPr>
          <p:spPr>
            <a:xfrm>
              <a:off x="16649700" y="7162800"/>
              <a:ext cx="28575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AEF716E-A1ED-7D4F-9DD8-0CE444434C60}"/>
              </a:ext>
            </a:extLst>
          </p:cNvPr>
          <p:cNvGrpSpPr/>
          <p:nvPr/>
        </p:nvGrpSpPr>
        <p:grpSpPr>
          <a:xfrm>
            <a:off x="3600450" y="7162799"/>
            <a:ext cx="4686300" cy="2515061"/>
            <a:chOff x="3600450" y="7162799"/>
            <a:chExt cx="4686300" cy="251506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09F46DC-8C55-0146-90B3-4249533B5722}"/>
                </a:ext>
              </a:extLst>
            </p:cNvPr>
            <p:cNvSpPr/>
            <p:nvPr/>
          </p:nvSpPr>
          <p:spPr>
            <a:xfrm>
              <a:off x="4819650" y="7162799"/>
              <a:ext cx="34671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3E972F8-BC09-2445-8162-6E095D1F1232}"/>
                </a:ext>
              </a:extLst>
            </p:cNvPr>
            <p:cNvSpPr/>
            <p:nvPr/>
          </p:nvSpPr>
          <p:spPr>
            <a:xfrm>
              <a:off x="3600450" y="9048749"/>
              <a:ext cx="3467100" cy="629111"/>
            </a:xfrm>
            <a:prstGeom prst="rect">
              <a:avLst/>
            </a:prstGeom>
            <a:solidFill>
              <a:srgbClr val="FFFF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119064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9" y="4092285"/>
            <a:ext cx="8603126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Metoden 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.</a:t>
            </a:r>
            <a:r>
              <a:rPr lang="nb-NO" sz="36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table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() </a:t>
            </a: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på </a:t>
            </a:r>
            <a:r>
              <a:rPr lang="nb-NO" sz="36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console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-</a:t>
            </a:r>
            <a:r>
              <a:rPr lang="nb-NO" sz="3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objektet printer ut en tabell slik som etterspurt i 2.4.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endParaRPr lang="nb-NO" sz="3600" dirty="0">
              <a:solidFill>
                <a:schemeClr val="bg2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3600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console.</a:t>
            </a:r>
            <a:r>
              <a:rPr lang="nb-NO" sz="3600" b="1" dirty="0" err="1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table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([</a:t>
            </a:r>
            <a:b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</a:b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"Up &amp; </a:t>
            </a:r>
            <a:r>
              <a:rPr lang="nb-NO" sz="3600" dirty="0" err="1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Going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"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,</a:t>
            </a:r>
            <a:b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</a:b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"Scopes &amp; </a:t>
            </a:r>
            <a:r>
              <a:rPr lang="nb-NO" sz="3600" dirty="0" err="1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Closures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"</a:t>
            </a: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,</a:t>
            </a:r>
            <a:b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</a:b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"Types &amp; </a:t>
            </a:r>
            <a:r>
              <a:rPr lang="nb-NO" sz="3600" dirty="0" err="1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Grammar</a:t>
            </a:r>
            <a:r>
              <a:rPr lang="nb-NO" sz="3600" dirty="0">
                <a:solidFill>
                  <a:srgbClr val="C00000"/>
                </a:solidFill>
                <a:latin typeface="Courier" pitchFamily="2" charset="0"/>
                <a:cs typeface="Courier New" panose="02070309020205020404" pitchFamily="49" charset="0"/>
              </a:rPr>
              <a:t>"</a:t>
            </a:r>
            <a:b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</a:br>
            <a:r>
              <a:rPr lang="nb-NO" sz="3600" dirty="0">
                <a:solidFill>
                  <a:schemeClr val="bg2"/>
                </a:solidFill>
                <a:latin typeface="Courier" pitchFamily="2" charset="0"/>
                <a:cs typeface="Courier New" panose="02070309020205020404" pitchFamily="49" charset="0"/>
              </a:rPr>
              <a:t>]);</a:t>
            </a:r>
          </a:p>
        </p:txBody>
      </p:sp>
      <p:sp>
        <p:nvSpPr>
          <p:cNvPr id="56" name="Shape 56"/>
          <p:cNvSpPr/>
          <p:nvPr/>
        </p:nvSpPr>
        <p:spPr>
          <a:xfrm>
            <a:off x="3380289" y="250571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Prøveeksamen: oppgave 2.4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DD2057-4048-7A45-82FE-9E1EB9C9A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6429" y="4347830"/>
            <a:ext cx="11364188" cy="5194005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AE5B5BC-4AC3-9D4A-A7B3-F8D4AAD44A9D}"/>
              </a:ext>
            </a:extLst>
          </p:cNvPr>
          <p:cNvGrpSpPr/>
          <p:nvPr/>
        </p:nvGrpSpPr>
        <p:grpSpPr>
          <a:xfrm>
            <a:off x="3446254" y="7708138"/>
            <a:ext cx="4075588" cy="4183533"/>
            <a:chOff x="3450627" y="4347830"/>
            <a:chExt cx="4075588" cy="41835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F081100-4519-9042-A463-1CADC2E6CF3C}"/>
                </a:ext>
              </a:extLst>
            </p:cNvPr>
            <p:cNvSpPr/>
            <p:nvPr/>
          </p:nvSpPr>
          <p:spPr>
            <a:xfrm>
              <a:off x="7291754" y="4347830"/>
              <a:ext cx="234461" cy="716539"/>
            </a:xfrm>
            <a:prstGeom prst="rect">
              <a:avLst/>
            </a:prstGeom>
            <a:solidFill>
              <a:srgbClr val="FFFF00">
                <a:alpha val="4784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B16CC66-8500-4444-BDC8-86380BB2B262}"/>
                </a:ext>
              </a:extLst>
            </p:cNvPr>
            <p:cNvSpPr/>
            <p:nvPr/>
          </p:nvSpPr>
          <p:spPr>
            <a:xfrm>
              <a:off x="3450627" y="7814824"/>
              <a:ext cx="234461" cy="716539"/>
            </a:xfrm>
            <a:prstGeom prst="rect">
              <a:avLst/>
            </a:prstGeom>
            <a:solidFill>
              <a:srgbClr val="FFFF00">
                <a:alpha val="4784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168380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418484" y="3325091"/>
            <a:ext cx="19543115" cy="79178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Til eksamen</a:t>
            </a: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 </a:t>
            </a:r>
            <a:r>
              <a:rPr lang="nb-NO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WISEflow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-programmet </a:t>
            </a:r>
            <a:r>
              <a:rPr lang="nb-NO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FLOWlock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installert på maskinen deres. Det finnes også noen demoer som viser hvordan </a:t>
            </a:r>
            <a:r>
              <a:rPr lang="nb-NO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FLOWlock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fungerer – prøv dem!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FLOWlock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låser maskinen slik at ingen andre programmet kan brukes mens eksamen foregår.</a:t>
            </a:r>
          </a:p>
        </p:txBody>
      </p:sp>
    </p:spTree>
    <p:extLst>
      <p:ext uri="{BB962C8B-B14F-4D97-AF65-F5344CB8AC3E}">
        <p14:creationId xmlns:p14="http://schemas.microsoft.com/office/powerpoint/2010/main" val="30114321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418484" y="3325091"/>
            <a:ext cx="19543115" cy="79178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Tips til videre jobbing og eksamen</a:t>
            </a: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– Pseudokode er bedre enn </a:t>
            </a:r>
            <a:r>
              <a:rPr lang="nb-NO" sz="4400" u="sng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ingenting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– Skriv kode som er enkel å lese (formatering, </a:t>
            </a:r>
            <a:r>
              <a:rPr lang="nb-NO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indentering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o.l.)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– Øv på punktene i emnebeskrivelsen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– 96 repetisjonsspørsmål på Canvas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– Kan lese MDN sin 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"A re-introduction to JavaScript"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(vær obs på let/</a:t>
            </a:r>
            <a:r>
              <a:rPr lang="nb-NO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const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og ES6-syntaks)</a:t>
            </a:r>
          </a:p>
        </p:txBody>
      </p:sp>
    </p:spTree>
    <p:extLst>
      <p:ext uri="{BB962C8B-B14F-4D97-AF65-F5344CB8AC3E}">
        <p14:creationId xmlns:p14="http://schemas.microsoft.com/office/powerpoint/2010/main" val="28578136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418484" y="1458191"/>
            <a:ext cx="19543115" cy="79178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6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Tips til de som vil lære mer JavaScript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8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(utover emnebeskrivelse og kurset)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6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 Les resten av bøkene i </a:t>
            </a:r>
            <a:r>
              <a:rPr lang="nb-NO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You</a:t>
            </a:r>
            <a:r>
              <a:rPr lang="nb-NO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nb-NO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Don't</a:t>
            </a:r>
            <a:r>
              <a:rPr lang="nb-NO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nb-NO" sz="4400" i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Know</a:t>
            </a:r>
            <a:r>
              <a:rPr lang="nb-NO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JavaScript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-serien til Kyle Simpson.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 Ta en titt på prinsippene bak </a:t>
            </a:r>
            <a:r>
              <a:rPr lang="nb-NO" sz="4400" i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funksjonell programmering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for eksempel bruk av 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.map()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.filter()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og 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.reduce()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å skrive god og lesbar kode.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 Lyst til å lage servere med JavaScript? Da er svaret </a:t>
            </a:r>
            <a:r>
              <a:rPr lang="nb-NO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Node.js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 Etter du forstår en del av de grunnleggende konseptene i JavaScript, kikk også på </a:t>
            </a:r>
            <a:r>
              <a:rPr lang="nb-NO" sz="44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TypeScript</a:t>
            </a: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Grunnen til det forstår du bedre etter neste semester med Java-programmering.</a:t>
            </a:r>
          </a:p>
        </p:txBody>
      </p:sp>
    </p:spTree>
    <p:extLst>
      <p:ext uri="{BB962C8B-B14F-4D97-AF65-F5344CB8AC3E}">
        <p14:creationId xmlns:p14="http://schemas.microsoft.com/office/powerpoint/2010/main" val="16936216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418484" y="3325091"/>
            <a:ext cx="19543115" cy="79178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6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Fagevaluering kommer fra HK sentralt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nb-NO" sz="6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44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Veldig viktig å fylle ut!</a:t>
            </a:r>
          </a:p>
        </p:txBody>
      </p:sp>
    </p:spTree>
    <p:extLst>
      <p:ext uri="{BB962C8B-B14F-4D97-AF65-F5344CB8AC3E}">
        <p14:creationId xmlns:p14="http://schemas.microsoft.com/office/powerpoint/2010/main" val="26317426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418484" y="5550195"/>
            <a:ext cx="19543115" cy="56927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b-NO" sz="8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Lykke til!</a:t>
            </a:r>
            <a:endParaRPr lang="nb-NO" sz="44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635808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8" y="4326869"/>
            <a:ext cx="20865849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5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Objekter og </a:t>
            </a:r>
            <a:r>
              <a:rPr lang="nb-NO" sz="5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  <a:endParaRPr lang="nb-NO" sz="5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5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Funksjoner, metoder og </a:t>
            </a:r>
            <a:r>
              <a:rPr lang="nb-NO" sz="5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callbacks</a:t>
            </a:r>
            <a:endParaRPr lang="nb-NO" sz="5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5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Løkker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5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</a:t>
            </a:r>
          </a:p>
        </p:txBody>
      </p:sp>
      <p:sp>
        <p:nvSpPr>
          <p:cNvPr id="56" name="Shape 56"/>
          <p:cNvSpPr/>
          <p:nvPr/>
        </p:nvSpPr>
        <p:spPr>
          <a:xfrm>
            <a:off x="3380289" y="2740302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Hva skal vi repetere?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6512488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182">
            <a:extLst>
              <a:ext uri="{FF2B5EF4-FFF2-40B4-BE49-F238E27FC236}">
                <a16:creationId xmlns:a16="http://schemas.microsoft.com/office/drawing/2014/main" id="{6774B17C-A847-D846-A5D4-290DA7DE2F4F}"/>
              </a:ext>
            </a:extLst>
          </p:cNvPr>
          <p:cNvSpPr txBox="1"/>
          <p:nvPr/>
        </p:nvSpPr>
        <p:spPr>
          <a:xfrm>
            <a:off x="3418485" y="3789635"/>
            <a:ext cx="18288576" cy="62290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Øvingsoppgaver</a:t>
            </a: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80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R="0" lvl="0" algn="l" rtl="0">
              <a:spcBef>
                <a:spcPts val="0"/>
              </a:spcBef>
              <a:buSzPct val="25000"/>
            </a:pPr>
            <a:r>
              <a:rPr lang="en-US" sz="5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Oppgaver på Canvas</a:t>
            </a:r>
            <a:endParaRPr lang="en-US" sz="54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378856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6" name="Shape 56"/>
          <p:cNvSpPr/>
          <p:nvPr/>
        </p:nvSpPr>
        <p:spPr>
          <a:xfrm>
            <a:off x="7160269" y="5625601"/>
            <a:ext cx="9980915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Kommentering av kode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38491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8" y="4092285"/>
            <a:ext cx="20865849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Forskjellige forelesere har forskjellige tanker om kommentering. Noen ønsker at du kommenterer kode, andre ønsker at du lar være.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Kommenter for å vise at </a:t>
            </a:r>
            <a:r>
              <a:rPr lang="nb-NO" sz="4400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 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forstår din egen kode.</a:t>
            </a: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lvl="0" indent="-571500">
              <a:lnSpc>
                <a:spcPct val="155882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Levert en oppgave som går langt utover det som er lært bort i klasserommet? Kommentarer er din mulighet til å vise at du forstår koden, og ikke har kopiert den fra </a:t>
            </a:r>
            <a:r>
              <a:rPr lang="nb-NO" sz="44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StackOverflow</a:t>
            </a: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56" name="Shape 56"/>
          <p:cNvSpPr/>
          <p:nvPr/>
        </p:nvSpPr>
        <p:spPr>
          <a:xfrm>
            <a:off x="3380289" y="250571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Hvorfor kommentere kode?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052828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10078735" y="3553608"/>
            <a:ext cx="4143985" cy="41439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28" y="0"/>
                </a:moveTo>
                <a:cubicBezTo>
                  <a:pt x="65495" y="11"/>
                  <a:pt x="70858" y="2070"/>
                  <a:pt x="74945" y="6174"/>
                </a:cubicBezTo>
                <a:lnTo>
                  <a:pt x="113889" y="45285"/>
                </a:lnTo>
                <a:cubicBezTo>
                  <a:pt x="122061" y="53493"/>
                  <a:pt x="122033" y="66772"/>
                  <a:pt x="113825" y="74945"/>
                </a:cubicBezTo>
                <a:lnTo>
                  <a:pt x="74714" y="113889"/>
                </a:lnTo>
                <a:cubicBezTo>
                  <a:pt x="66506" y="122061"/>
                  <a:pt x="53227" y="122033"/>
                  <a:pt x="45055" y="113825"/>
                </a:cubicBezTo>
                <a:lnTo>
                  <a:pt x="6110" y="74714"/>
                </a:lnTo>
                <a:cubicBezTo>
                  <a:pt x="-2061" y="66506"/>
                  <a:pt x="-2033" y="53227"/>
                  <a:pt x="6174" y="45055"/>
                </a:cubicBezTo>
                <a:lnTo>
                  <a:pt x="45286" y="6110"/>
                </a:lnTo>
                <a:cubicBezTo>
                  <a:pt x="49389" y="2024"/>
                  <a:pt x="54761" y="-11"/>
                  <a:pt x="60128" y="0"/>
                </a:cubicBez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Shape 54"/>
          <p:cNvSpPr txBox="1"/>
          <p:nvPr/>
        </p:nvSpPr>
        <p:spPr>
          <a:xfrm>
            <a:off x="3220278" y="4092285"/>
            <a:ext cx="20865849" cy="6182423"/>
          </a:xfrm>
          <a:prstGeom prst="rect">
            <a:avLst/>
          </a:prstGeom>
          <a:noFill/>
          <a:ln>
            <a:noFill/>
          </a:ln>
        </p:spPr>
        <p:txBody>
          <a:bodyPr lIns="217475" tIns="108725" rIns="217475" bIns="108725" anchor="t" anchorCtr="0">
            <a:noAutofit/>
          </a:bodyPr>
          <a:lstStyle/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Korte kommentarer over én linje kan se slik ut: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dirty="0">
                <a:solidFill>
                  <a:srgbClr val="007850"/>
                </a:solidFill>
                <a:latin typeface="Courier" pitchFamily="2" charset="0"/>
                <a:cs typeface="Arial" panose="020B0604020202020204" pitchFamily="34" charset="0"/>
              </a:rPr>
              <a:t>// Dette er en kodekommentar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Hvis derimot kommentarene blir lange og går over flere linjer, lag dem heller slik: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dirty="0">
                <a:solidFill>
                  <a:srgbClr val="007850"/>
                </a:solidFill>
                <a:latin typeface="Courier" pitchFamily="2" charset="0"/>
                <a:cs typeface="Arial" panose="020B0604020202020204" pitchFamily="34" charset="0"/>
              </a:rPr>
              <a:t>/* Dette er en kodekommentar.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r>
              <a:rPr lang="nb-NO" sz="4400" dirty="0">
                <a:solidFill>
                  <a:srgbClr val="007850"/>
                </a:solidFill>
                <a:latin typeface="Courier" pitchFamily="2" charset="0"/>
                <a:cs typeface="Arial" panose="020B0604020202020204" pitchFamily="34" charset="0"/>
              </a:rPr>
              <a:t>Den går over flere linjer, fordi den er lang. */</a:t>
            </a:r>
          </a:p>
          <a:p>
            <a:pPr lvl="0">
              <a:lnSpc>
                <a:spcPct val="155882"/>
              </a:lnSpc>
              <a:buClr>
                <a:schemeClr val="dk1"/>
              </a:buClr>
              <a:buSzPct val="100000"/>
            </a:pPr>
            <a:endParaRPr lang="nb-NO" sz="4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3380289" y="2505718"/>
            <a:ext cx="13476476" cy="94897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rtl="0">
              <a:lnSpc>
                <a:spcPct val="115625"/>
              </a:lnSpc>
              <a:spcBef>
                <a:spcPts val="0"/>
              </a:spcBef>
              <a:buSzPct val="25000"/>
              <a:buNone/>
            </a:pPr>
            <a:r>
              <a:rPr lang="nb-NO" sz="6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Hvorfor kommentere?</a:t>
            </a:r>
            <a:endParaRPr lang="nb-NO" sz="4400" b="1" i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62216386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Fox Light Version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2E2E35"/>
      </a:accent1>
      <a:accent2>
        <a:srgbClr val="FD6041"/>
      </a:accent2>
      <a:accent3>
        <a:srgbClr val="9F9EA2"/>
      </a:accent3>
      <a:accent4>
        <a:srgbClr val="D7D5D4"/>
      </a:accent4>
      <a:accent5>
        <a:srgbClr val="2E2E35"/>
      </a:accent5>
      <a:accent6>
        <a:srgbClr val="9F9EA2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13808</TotalTime>
  <Words>3193</Words>
  <Application>Microsoft Macintosh PowerPoint</Application>
  <PresentationFormat>Custom</PresentationFormat>
  <Paragraphs>586</Paragraphs>
  <Slides>60</Slides>
  <Notes>37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Courier</vt:lpstr>
      <vt:lpstr>Source Sans Pro</vt:lpstr>
      <vt:lpstr>Menlo</vt:lpstr>
      <vt:lpstr>Arial</vt:lpstr>
      <vt:lpstr>Wingdings</vt:lpstr>
      <vt:lpstr>Montserrat</vt:lpstr>
      <vt:lpstr>Courier New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Andreas Biørn-Hansen</cp:lastModifiedBy>
  <cp:revision>98</cp:revision>
  <dcterms:modified xsi:type="dcterms:W3CDTF">2018-11-27T15:01:58Z</dcterms:modified>
</cp:coreProperties>
</file>